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84" r:id="rId4"/>
    <p:sldId id="285" r:id="rId5"/>
    <p:sldId id="290" r:id="rId6"/>
    <p:sldId id="261" r:id="rId7"/>
    <p:sldId id="288" r:id="rId8"/>
    <p:sldId id="291" r:id="rId9"/>
    <p:sldId id="292" r:id="rId10"/>
    <p:sldId id="264" r:id="rId11"/>
    <p:sldId id="265" r:id="rId12"/>
    <p:sldId id="266" r:id="rId13"/>
    <p:sldId id="267" r:id="rId14"/>
    <p:sldId id="268" r:id="rId15"/>
    <p:sldId id="269" r:id="rId16"/>
    <p:sldId id="294" r:id="rId17"/>
    <p:sldId id="271" r:id="rId18"/>
    <p:sldId id="272" r:id="rId19"/>
    <p:sldId id="273" r:id="rId20"/>
    <p:sldId id="274" r:id="rId21"/>
    <p:sldId id="275" r:id="rId22"/>
    <p:sldId id="280" r:id="rId23"/>
    <p:sldId id="276" r:id="rId24"/>
    <p:sldId id="277" r:id="rId25"/>
    <p:sldId id="295" r:id="rId26"/>
    <p:sldId id="279" r:id="rId27"/>
    <p:sldId id="278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0A9"/>
    <a:srgbClr val="BCA021"/>
    <a:srgbClr val="0870A8"/>
    <a:srgbClr val="0E5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896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CB42A-6D9E-5D4F-A10F-D140AB4D9056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B1413-5431-664C-B5CF-5013A186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07380" y="1644562"/>
            <a:ext cx="7387683" cy="260476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9000"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Title of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7A64D-2B70-1C42-B8B7-7DF9E761F5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7380" y="4323673"/>
            <a:ext cx="7387683" cy="492125"/>
          </a:xfrm>
          <a:prstGeom prst="rect">
            <a:avLst/>
          </a:prstGeom>
        </p:spPr>
        <p:txBody>
          <a:bodyPr wrap="none">
            <a:normAutofit/>
          </a:bodyPr>
          <a:lstStyle>
            <a:lvl1pPr marL="0" indent="0">
              <a:buNone/>
              <a:defRPr sz="2000" b="1" i="0">
                <a:latin typeface="D-DIN CONDENSED" panose="020B0504030202030204" pitchFamily="34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</p:spTree>
    <p:extLst>
      <p:ext uri="{BB962C8B-B14F-4D97-AF65-F5344CB8AC3E}">
        <p14:creationId xmlns:p14="http://schemas.microsoft.com/office/powerpoint/2010/main" val="347977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347619"/>
            <a:ext cx="7772400" cy="36931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0" i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85800" y="4287308"/>
            <a:ext cx="7772400" cy="4603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- Bible Verse 3:15</a:t>
            </a:r>
          </a:p>
        </p:txBody>
      </p:sp>
    </p:spTree>
    <p:extLst>
      <p:ext uri="{BB962C8B-B14F-4D97-AF65-F5344CB8AC3E}">
        <p14:creationId xmlns:p14="http://schemas.microsoft.com/office/powerpoint/2010/main" val="27185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888"/>
            <a:ext cx="8229600" cy="344003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95"/>
          </a:xfrm>
          <a:prstGeom prst="rect">
            <a:avLst/>
          </a:prstGeom>
        </p:spPr>
        <p:txBody>
          <a:bodyPr anchor="b"/>
          <a:lstStyle>
            <a:lvl1pPr>
              <a:defRPr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187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494"/>
            <a:ext cx="8229600" cy="266942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13580"/>
            <a:ext cx="8229600" cy="1339009"/>
          </a:xfrm>
          <a:prstGeom prst="rect">
            <a:avLst/>
          </a:prstGeom>
        </p:spPr>
        <p:txBody>
          <a:bodyPr anchor="b"/>
          <a:lstStyle>
            <a:lvl1pPr>
              <a:defRPr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420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 and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89888"/>
            <a:ext cx="8229600" cy="891839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36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971550" indent="-51435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3716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88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2860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Item Title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95"/>
          </a:xfrm>
          <a:prstGeom prst="rect">
            <a:avLst/>
          </a:prstGeom>
        </p:spPr>
        <p:txBody>
          <a:bodyPr anchor="b"/>
          <a:lstStyle>
            <a:lvl1pPr>
              <a:defRPr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54B5E4-ADCD-E14E-BDDF-E98F1B085647}"/>
              </a:ext>
            </a:extLst>
          </p:cNvPr>
          <p:cNvCxnSpPr/>
          <p:nvPr userDrawn="1"/>
        </p:nvCxnSpPr>
        <p:spPr>
          <a:xfrm>
            <a:off x="717847" y="2307364"/>
            <a:ext cx="0" cy="2435552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42CF86-65DB-CD4F-AE44-F88D20EE03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28044" y="2307364"/>
            <a:ext cx="7558751" cy="243555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2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971550" indent="-51435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3716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88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2860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enter Single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0160" y="0"/>
            <a:ext cx="7205472" cy="5143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This is a single statement slide</a:t>
            </a:r>
          </a:p>
        </p:txBody>
      </p:sp>
    </p:spTree>
    <p:extLst>
      <p:ext uri="{BB962C8B-B14F-4D97-AF65-F5344CB8AC3E}">
        <p14:creationId xmlns:p14="http://schemas.microsoft.com/office/powerpoint/2010/main" val="337832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 Fea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EEB29-58B0-3C48-AEE1-EF78B3A443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33463" y="2059260"/>
            <a:ext cx="7262812" cy="2490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chemeClr val="bg2">
                    <a:lumMod val="1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Different looking page to bring attention to something or to wake up the audience.</a:t>
            </a:r>
          </a:p>
        </p:txBody>
      </p:sp>
    </p:spTree>
    <p:extLst>
      <p:ext uri="{BB962C8B-B14F-4D97-AF65-F5344CB8AC3E}">
        <p14:creationId xmlns:p14="http://schemas.microsoft.com/office/powerpoint/2010/main" val="70449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81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7" r:id="rId4"/>
    <p:sldLayoutId id="2147483656" r:id="rId5"/>
    <p:sldLayoutId id="2147483654" r:id="rId6"/>
    <p:sldLayoutId id="2147483655" r:id="rId7"/>
    <p:sldLayoutId id="214748365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Lato Regular"/>
          <a:ea typeface="+mn-ea"/>
          <a:cs typeface="Lato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Lato Regular"/>
          <a:ea typeface="+mn-ea"/>
          <a:cs typeface="Lato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Lato Regular"/>
          <a:ea typeface="+mn-ea"/>
          <a:cs typeface="Lato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ato Regular"/>
          <a:ea typeface="+mn-ea"/>
          <a:cs typeface="Lato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Lato Regular"/>
          <a:ea typeface="+mn-ea"/>
          <a:cs typeface="La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D691D4F-2FE7-FF13-2E45-D2D569F090D5}"/>
              </a:ext>
            </a:extLst>
          </p:cNvPr>
          <p:cNvSpPr txBox="1"/>
          <p:nvPr/>
        </p:nvSpPr>
        <p:spPr>
          <a:xfrm>
            <a:off x="491477" y="4205244"/>
            <a:ext cx="5309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DIN Condensed" pitchFamily="2" charset="0"/>
              </a:rPr>
              <a:t>MIKE MAZZALONGO     /     ROMANS 16:16</a:t>
            </a:r>
            <a:endParaRPr lang="en-US" sz="32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DC4AB0B-6031-307D-AC8D-5B32DE2FF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477" y="1600475"/>
            <a:ext cx="7387683" cy="2604769"/>
          </a:xfrm>
        </p:spPr>
        <p:txBody>
          <a:bodyPr/>
          <a:lstStyle/>
          <a:p>
            <a:r>
              <a:rPr lang="en-US" sz="8000" spc="-150" dirty="0"/>
              <a:t>Why I am a Member of the Church of Christ</a:t>
            </a:r>
            <a:endParaRPr lang="en-US" sz="8000" i="1" dirty="0">
              <a:latin typeface="DIN Condensed" pitchFamily="2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73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D4FAB-65E0-F510-BA24-CF6A4519E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141" y="0"/>
            <a:ext cx="6726803" cy="5143500"/>
          </a:xfrm>
        </p:spPr>
        <p:txBody>
          <a:bodyPr>
            <a:normAutofit/>
          </a:bodyPr>
          <a:lstStyle/>
          <a:p>
            <a:r>
              <a:rPr lang="en-US" sz="4800" b="0" dirty="0"/>
              <a:t>The Church of Christ accepts </a:t>
            </a:r>
            <a:r>
              <a:rPr lang="en-US" sz="4800" u="sng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only</a:t>
            </a:r>
            <a:r>
              <a:rPr lang="en-US" sz="4800" b="0" dirty="0"/>
              <a:t> the Bible as the fully inspired word of God.</a:t>
            </a:r>
          </a:p>
        </p:txBody>
      </p:sp>
    </p:spTree>
    <p:extLst>
      <p:ext uri="{BB962C8B-B14F-4D97-AF65-F5344CB8AC3E}">
        <p14:creationId xmlns:p14="http://schemas.microsoft.com/office/powerpoint/2010/main" val="103415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7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8D91B-A3DD-17C1-847B-8217D6AEF8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6849" y="1988885"/>
            <a:ext cx="1793622" cy="1270654"/>
          </a:xfrm>
        </p:spPr>
        <p:txBody>
          <a:bodyPr/>
          <a:lstStyle/>
          <a:p>
            <a:pPr algn="ctr"/>
            <a:r>
              <a:rPr lang="en-US" sz="4400" dirty="0">
                <a:latin typeface="D-DIN Condensed" panose="020B0504030202030204" pitchFamily="34" charset="77"/>
              </a:rPr>
              <a:t>MOSES</a:t>
            </a:r>
          </a:p>
          <a:p>
            <a:pPr algn="ctr"/>
            <a:r>
              <a:rPr lang="en-US" sz="3600" b="0" dirty="0">
                <a:latin typeface="D-DIN Condensed" panose="020B0504030202030204" pitchFamily="34" charset="77"/>
              </a:rPr>
              <a:t>1500 BC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CD3731-8DB0-6E75-2979-562A837C73F2}"/>
              </a:ext>
            </a:extLst>
          </p:cNvPr>
          <p:cNvSpPr txBox="1">
            <a:spLocks/>
          </p:cNvSpPr>
          <p:nvPr/>
        </p:nvSpPr>
        <p:spPr>
          <a:xfrm>
            <a:off x="6858137" y="1997615"/>
            <a:ext cx="2008309" cy="127065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i="0" kern="1200" baseline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atin typeface="D-DIN Condensed" panose="020B0504030202030204" pitchFamily="34" charset="77"/>
              </a:rPr>
              <a:t>TODAY</a:t>
            </a:r>
          </a:p>
          <a:p>
            <a:pPr algn="ctr"/>
            <a:r>
              <a:rPr lang="en-US" sz="3600" b="0" dirty="0">
                <a:latin typeface="D-DIN Condensed" panose="020B0504030202030204" pitchFamily="34" charset="77"/>
              </a:rPr>
              <a:t>2024 AD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1F7348-4CA4-B869-9C7C-6C5B092F7FBC}"/>
              </a:ext>
            </a:extLst>
          </p:cNvPr>
          <p:cNvCxnSpPr/>
          <p:nvPr/>
        </p:nvCxnSpPr>
        <p:spPr>
          <a:xfrm>
            <a:off x="2555156" y="2249723"/>
            <a:ext cx="0" cy="826935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F36A1B-FC46-EE58-6D9B-2C5D3221ACAE}"/>
              </a:ext>
            </a:extLst>
          </p:cNvPr>
          <p:cNvCxnSpPr/>
          <p:nvPr/>
        </p:nvCxnSpPr>
        <p:spPr>
          <a:xfrm>
            <a:off x="6858137" y="2249722"/>
            <a:ext cx="0" cy="826935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A5688D-260B-4F7E-171F-39C8779C6746}"/>
              </a:ext>
            </a:extLst>
          </p:cNvPr>
          <p:cNvCxnSpPr>
            <a:cxnSpLocks/>
          </p:cNvCxnSpPr>
          <p:nvPr/>
        </p:nvCxnSpPr>
        <p:spPr>
          <a:xfrm>
            <a:off x="2555156" y="2702166"/>
            <a:ext cx="4302981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11FB47-0708-485A-7434-2AE73B4A6571}"/>
              </a:ext>
            </a:extLst>
          </p:cNvPr>
          <p:cNvSpPr txBox="1">
            <a:spLocks/>
          </p:cNvSpPr>
          <p:nvPr/>
        </p:nvSpPr>
        <p:spPr>
          <a:xfrm>
            <a:off x="2933510" y="2005646"/>
            <a:ext cx="3546274" cy="64405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i="0" kern="1200" baseline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spc="600" dirty="0">
                <a:latin typeface="D-DIN Condensed" panose="020B0504030202030204" pitchFamily="34" charset="77"/>
              </a:rPr>
              <a:t>HOLY</a:t>
            </a:r>
            <a:r>
              <a:rPr lang="en-US" spc="600" dirty="0">
                <a:latin typeface="D-DIN Condensed" panose="020B0504030202030204" pitchFamily="34" charset="77"/>
              </a:rPr>
              <a:t> </a:t>
            </a:r>
            <a:r>
              <a:rPr lang="en-US" b="0" spc="600" dirty="0">
                <a:latin typeface="D-DIN Condensed" panose="020B0504030202030204" pitchFamily="34" charset="77"/>
              </a:rPr>
              <a:t>SCRIPTURES</a:t>
            </a:r>
            <a:endParaRPr lang="en-US" sz="2000" b="0" spc="600" dirty="0">
              <a:latin typeface="D-DIN Condensed" panose="020B0504030202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4070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7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3EBDD3-555E-A89A-6EC1-D63C77CA6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22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F7EDEB-2D19-364E-CD01-83F592A7E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7230" indent="-697230">
              <a:buFont typeface="+mj-lt"/>
              <a:buAutoNum type="arabicPeriod"/>
            </a:pPr>
            <a:r>
              <a:rPr lang="en-US" sz="2200" dirty="0"/>
              <a:t>We have the right Lord.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2200" dirty="0"/>
              <a:t>We have the right book.</a:t>
            </a:r>
          </a:p>
          <a:p>
            <a:pPr marL="880110" indent="-880110">
              <a:buFont typeface="+mj-lt"/>
              <a:buAutoNum type="arabicPeriod"/>
            </a:pPr>
            <a:r>
              <a:rPr lang="en-US" sz="60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 have the </a:t>
            </a:r>
            <a:br>
              <a:rPr lang="en-US" sz="60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60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right approach.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E5F50C-52DD-33F8-9902-9DE02876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213440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A40E15-EE99-295A-751A-DE1788C1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9888"/>
            <a:ext cx="8384650" cy="3440032"/>
          </a:xfrm>
        </p:spPr>
        <p:txBody>
          <a:bodyPr/>
          <a:lstStyle/>
          <a:p>
            <a:pPr marL="697230" indent="-697230">
              <a:buFont typeface="+mj-lt"/>
              <a:buAutoNum type="alphaUcPeriod"/>
            </a:pPr>
            <a:r>
              <a:rPr lang="en-US" sz="3800" b="1" dirty="0"/>
              <a:t>Re-introduced the biblical idea </a:t>
            </a:r>
            <a:br>
              <a:rPr lang="en-US" sz="3800" b="1" dirty="0"/>
            </a:br>
            <a:r>
              <a:rPr lang="en-US" sz="3800" b="1" dirty="0"/>
              <a:t>of Restorationism to the church.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FA42A0-8CD0-18F5-9C40-ABF28FA0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Restoration Movement</a:t>
            </a:r>
          </a:p>
        </p:txBody>
      </p:sp>
    </p:spTree>
    <p:extLst>
      <p:ext uri="{BB962C8B-B14F-4D97-AF65-F5344CB8AC3E}">
        <p14:creationId xmlns:p14="http://schemas.microsoft.com/office/powerpoint/2010/main" val="1756333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55ADB-5EF4-F525-6405-E226ECBA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083" y="230588"/>
            <a:ext cx="7205472" cy="890546"/>
          </a:xfrm>
        </p:spPr>
        <p:txBody>
          <a:bodyPr>
            <a:noAutofit/>
          </a:bodyPr>
          <a:lstStyle/>
          <a:p>
            <a:r>
              <a:rPr lang="en-US" sz="4800" dirty="0">
                <a:latin typeface="D-DIN Condensed" panose="020B0504030202030204" pitchFamily="34" charset="77"/>
              </a:rPr>
              <a:t>RESTORATIONISM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15B255-B716-6BAE-4B1F-C8CF2F73F74C}"/>
              </a:ext>
            </a:extLst>
          </p:cNvPr>
          <p:cNvSpPr txBox="1"/>
          <p:nvPr/>
        </p:nvSpPr>
        <p:spPr>
          <a:xfrm>
            <a:off x="1981466" y="1307232"/>
            <a:ext cx="65598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Seth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					– Worship of God</a:t>
            </a:r>
          </a:p>
          <a:p>
            <a:r>
              <a:rPr lang="en-US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Noah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					– Righteous Living</a:t>
            </a:r>
          </a:p>
          <a:p>
            <a:r>
              <a:rPr lang="en-US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Abraham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US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Isaac</a:t>
            </a:r>
          </a:p>
          <a:p>
            <a:r>
              <a:rPr lang="en-US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Jacob</a:t>
            </a:r>
          </a:p>
          <a:p>
            <a:r>
              <a:rPr lang="en-US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Moses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					– Freedom</a:t>
            </a:r>
          </a:p>
          <a:p>
            <a:r>
              <a:rPr lang="en-US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Joshua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				– Land</a:t>
            </a:r>
          </a:p>
          <a:p>
            <a:r>
              <a:rPr lang="en-US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Kings / Prophets 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– Faithfulness</a:t>
            </a:r>
          </a:p>
          <a:p>
            <a:r>
              <a:rPr lang="en-US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Apostles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				– Good news</a:t>
            </a:r>
          </a:p>
          <a:p>
            <a:r>
              <a:rPr lang="en-US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Church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				– Hope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B4E057-5077-6B0C-2BD1-F8DBD07580BB}"/>
              </a:ext>
            </a:extLst>
          </p:cNvPr>
          <p:cNvSpPr txBox="1"/>
          <p:nvPr/>
        </p:nvSpPr>
        <p:spPr>
          <a:xfrm>
            <a:off x="4688492" y="1981044"/>
            <a:ext cx="412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2540F-C295-B3F1-428A-CE878D92424C}"/>
              </a:ext>
            </a:extLst>
          </p:cNvPr>
          <p:cNvSpPr txBox="1"/>
          <p:nvPr/>
        </p:nvSpPr>
        <p:spPr>
          <a:xfrm>
            <a:off x="5026814" y="2323481"/>
            <a:ext cx="1968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God’s Promise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AE3B4F-9386-E9FA-8826-BAD25C37B1B0}"/>
              </a:ext>
            </a:extLst>
          </p:cNvPr>
          <p:cNvCxnSpPr/>
          <p:nvPr/>
        </p:nvCxnSpPr>
        <p:spPr>
          <a:xfrm>
            <a:off x="1598213" y="1121134"/>
            <a:ext cx="0" cy="3697356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61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3AD5-1453-0CFA-900D-766CF86AA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502024"/>
            <a:ext cx="7680960" cy="4641476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D-DIN Condensed" panose="020B0504030202030204" pitchFamily="34" charset="77"/>
              </a:rPr>
              <a:t>REFORMATION</a:t>
            </a:r>
            <a:br>
              <a:rPr lang="en-US" dirty="0"/>
            </a:br>
            <a:r>
              <a:rPr lang="en-US" sz="4400" b="0" dirty="0"/>
              <a:t>Reform the Catholic Church</a:t>
            </a:r>
            <a:br>
              <a:rPr lang="en-US" dirty="0"/>
            </a:br>
            <a:br>
              <a:rPr lang="en-US" sz="2400" dirty="0"/>
            </a:br>
            <a:r>
              <a:rPr lang="en-US" dirty="0">
                <a:latin typeface="D-DIN Condensed" panose="020B0504030202030204" pitchFamily="34" charset="77"/>
              </a:rPr>
              <a:t>RESTORATION</a:t>
            </a:r>
            <a:br>
              <a:rPr lang="en-US" dirty="0"/>
            </a:br>
            <a:r>
              <a:rPr lang="en-US" sz="4400" b="0" dirty="0"/>
              <a:t>Restore New Testament Christianity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20249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62A4605-37E2-E53F-3DC7-EB15FEE4E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512" y="1038433"/>
            <a:ext cx="3495535" cy="340434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CD2E23-A4AF-1237-2EB1-3BC63DC39C06}"/>
              </a:ext>
            </a:extLst>
          </p:cNvPr>
          <p:cNvSpPr txBox="1">
            <a:spLocks/>
          </p:cNvSpPr>
          <p:nvPr/>
        </p:nvSpPr>
        <p:spPr>
          <a:xfrm>
            <a:off x="1267143" y="3926176"/>
            <a:ext cx="6154271" cy="1303551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b="1" dirty="0">
                <a:solidFill>
                  <a:srgbClr val="BCA021"/>
                </a:solidFill>
                <a:latin typeface="D-DIN CONDENSED" panose="020B0504030202030204" pitchFamily="34" charset="77"/>
              </a:rPr>
              <a:t>RESTORATION IDEAL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94D6FD8-46B0-35EB-1B28-091FF249DF0D}"/>
              </a:ext>
            </a:extLst>
          </p:cNvPr>
          <p:cNvSpPr txBox="1">
            <a:spLocks/>
          </p:cNvSpPr>
          <p:nvPr/>
        </p:nvSpPr>
        <p:spPr>
          <a:xfrm>
            <a:off x="5586925" y="700720"/>
            <a:ext cx="2523565" cy="1303551"/>
          </a:xfrm>
          <a:prstGeom prst="rect">
            <a:avLst/>
          </a:prstGeom>
        </p:spPr>
        <p:txBody>
          <a:bodyPr>
            <a:scene3d>
              <a:camera prst="isometricOffAxis2Right"/>
              <a:lightRig rig="threePt" dir="t"/>
            </a:scene3d>
            <a:flatTx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D-DIN CONDENSED" panose="020B0504030202030204" pitchFamily="34" charset="77"/>
              </a:rPr>
              <a:t>BIBLICAL </a:t>
            </a:r>
            <a:br>
              <a:rPr lang="en-US" sz="3600" b="1" dirty="0">
                <a:solidFill>
                  <a:schemeClr val="bg2">
                    <a:lumMod val="10000"/>
                  </a:schemeClr>
                </a:solidFill>
                <a:latin typeface="D-DIN CONDENSED" panose="020B0504030202030204" pitchFamily="34" charset="77"/>
              </a:rPr>
            </a:b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D-DIN Condensed" panose="020B0504030202030204" pitchFamily="34" charset="77"/>
              </a:rPr>
              <a:t>CHRISTIANITY</a:t>
            </a:r>
          </a:p>
        </p:txBody>
      </p:sp>
    </p:spTree>
    <p:extLst>
      <p:ext uri="{BB962C8B-B14F-4D97-AF65-F5344CB8AC3E}">
        <p14:creationId xmlns:p14="http://schemas.microsoft.com/office/powerpoint/2010/main" val="3857977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A40E15-EE99-295A-751A-DE1788C1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9858"/>
            <a:ext cx="8384650" cy="3270061"/>
          </a:xfrm>
        </p:spPr>
        <p:txBody>
          <a:bodyPr/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/>
              <a:t>Restoration ideal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/>
              <a:t>Study tools (hermeneutics)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FA42A0-8CD0-18F5-9C40-ABF28FA0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Restoration Movement</a:t>
            </a:r>
          </a:p>
        </p:txBody>
      </p:sp>
    </p:spTree>
    <p:extLst>
      <p:ext uri="{BB962C8B-B14F-4D97-AF65-F5344CB8AC3E}">
        <p14:creationId xmlns:p14="http://schemas.microsoft.com/office/powerpoint/2010/main" val="2858621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F1F7C-8157-D86E-28C3-AFE437B4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126" y="0"/>
            <a:ext cx="6220180" cy="5143500"/>
          </a:xfrm>
        </p:spPr>
        <p:txBody>
          <a:bodyPr>
            <a:normAutofit/>
          </a:bodyPr>
          <a:lstStyle/>
          <a:p>
            <a:r>
              <a:rPr lang="en-US" dirty="0"/>
              <a:t>Speak where the Bible speaks, </a:t>
            </a:r>
            <a:br>
              <a:rPr lang="en-US" dirty="0"/>
            </a:br>
            <a:r>
              <a:rPr lang="en-US" dirty="0"/>
              <a:t>silent where the </a:t>
            </a:r>
            <a:br>
              <a:rPr lang="en-US" dirty="0"/>
            </a:br>
            <a:r>
              <a:rPr lang="en-US" dirty="0"/>
              <a:t>Bible is silent.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C1C48-D19E-413F-C87D-7B056EAF7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073" y="854267"/>
            <a:ext cx="1379053" cy="137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5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3435A-80A3-398C-D06A-51D94499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964" y="0"/>
            <a:ext cx="6952667" cy="5143500"/>
          </a:xfrm>
        </p:spPr>
        <p:txBody>
          <a:bodyPr>
            <a:normAutofit/>
          </a:bodyPr>
          <a:lstStyle/>
          <a:p>
            <a:r>
              <a:rPr lang="en-US" sz="4800" dirty="0"/>
              <a:t>“… aside from the piano, there is no difference between them and us.”</a:t>
            </a:r>
          </a:p>
        </p:txBody>
      </p:sp>
    </p:spTree>
    <p:extLst>
      <p:ext uri="{BB962C8B-B14F-4D97-AF65-F5344CB8AC3E}">
        <p14:creationId xmlns:p14="http://schemas.microsoft.com/office/powerpoint/2010/main" val="3381651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AFD0A1-8110-AE6E-FC90-0A281E162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7230" indent="-697230">
              <a:buFont typeface="+mj-lt"/>
              <a:buAutoNum type="arabicPeriod"/>
            </a:pPr>
            <a:r>
              <a:rPr lang="en-US" sz="4800" b="1" dirty="0"/>
              <a:t>Devoted to preserve and obey God’s word.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EF9613-2C1F-01EC-E338-18292A74D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u="sng" dirty="0"/>
              <a:t>are</a:t>
            </a:r>
            <a:r>
              <a:rPr lang="en-US" dirty="0"/>
              <a:t> different!</a:t>
            </a:r>
          </a:p>
        </p:txBody>
      </p:sp>
    </p:spTree>
    <p:extLst>
      <p:ext uri="{BB962C8B-B14F-4D97-AF65-F5344CB8AC3E}">
        <p14:creationId xmlns:p14="http://schemas.microsoft.com/office/powerpoint/2010/main" val="2721445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AFD0A1-8110-AE6E-FC90-0A281E162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7230" indent="-697230">
              <a:buFont typeface="+mj-lt"/>
              <a:buAutoNum type="arabicPeriod"/>
            </a:pPr>
            <a:r>
              <a:rPr lang="en-US" sz="2200" dirty="0"/>
              <a:t>Devoted to preserve and obey God’s word.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We do Bible things </a:t>
            </a:r>
            <a:br>
              <a:rPr lang="en-US" sz="5400" b="1" dirty="0"/>
            </a:br>
            <a:r>
              <a:rPr lang="en-US" sz="5400" b="1" dirty="0"/>
              <a:t>in Bible ways.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EF9613-2C1F-01EC-E338-18292A74D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u="sng" dirty="0"/>
              <a:t>are</a:t>
            </a:r>
            <a:r>
              <a:rPr lang="en-US" dirty="0"/>
              <a:t> different!</a:t>
            </a:r>
          </a:p>
        </p:txBody>
      </p:sp>
    </p:spTree>
    <p:extLst>
      <p:ext uri="{BB962C8B-B14F-4D97-AF65-F5344CB8AC3E}">
        <p14:creationId xmlns:p14="http://schemas.microsoft.com/office/powerpoint/2010/main" val="2279611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DE1C12-6D5D-4A41-BFDA-A3C22B3E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347619"/>
            <a:ext cx="7058770" cy="3693156"/>
          </a:xfrm>
        </p:spPr>
        <p:txBody>
          <a:bodyPr/>
          <a:lstStyle/>
          <a:p>
            <a:r>
              <a:rPr lang="en-US" dirty="0"/>
              <a:t>Retain the standard of sound words which you have heard from me, in the faith and love which are in Christ Jesus.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289C8-2CE8-C446-B329-A580870F02A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- II Timothy 1:13</a:t>
            </a:r>
          </a:p>
        </p:txBody>
      </p:sp>
    </p:spTree>
    <p:extLst>
      <p:ext uri="{BB962C8B-B14F-4D97-AF65-F5344CB8AC3E}">
        <p14:creationId xmlns:p14="http://schemas.microsoft.com/office/powerpoint/2010/main" val="1575356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AFD0A1-8110-AE6E-FC90-0A281E162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7230" indent="-697230">
              <a:buFont typeface="+mj-lt"/>
              <a:buAutoNum type="arabicPeriod"/>
            </a:pPr>
            <a:r>
              <a:rPr lang="en-US" sz="2200" dirty="0"/>
              <a:t>Devoted to preserve and obey God’s word.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2200" dirty="0"/>
              <a:t>We do Bible things in Bible ways.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800" b="1" dirty="0"/>
              <a:t>Prepare the next generation for Restoration idea and practice.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EF9613-2C1F-01EC-E338-18292A74D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u="sng" dirty="0"/>
              <a:t>are</a:t>
            </a:r>
            <a:r>
              <a:rPr lang="en-US" dirty="0"/>
              <a:t> different!</a:t>
            </a:r>
          </a:p>
        </p:txBody>
      </p:sp>
    </p:spTree>
    <p:extLst>
      <p:ext uri="{BB962C8B-B14F-4D97-AF65-F5344CB8AC3E}">
        <p14:creationId xmlns:p14="http://schemas.microsoft.com/office/powerpoint/2010/main" val="3283265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6AE4D0-9513-7338-6542-0C524EA88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aseline="30000" dirty="0"/>
              <a:t>37</a:t>
            </a:r>
            <a:r>
              <a:rPr lang="en-US" sz="3200" dirty="0"/>
              <a:t> Now when they heard this, they were pierced to the heart, and said to Peter and the rest of the apostles, “Brethren, what shall we do?” </a:t>
            </a:r>
            <a:r>
              <a:rPr lang="en-US" sz="3200" baseline="30000" dirty="0"/>
              <a:t>38</a:t>
            </a:r>
            <a:r>
              <a:rPr lang="en-US" sz="3200" dirty="0"/>
              <a:t> Peter said to them, “Repent, and each of you be baptized in the name of Jesus Christ for the forgiveness of your sins; and you will receive the gift of the Holy Spirit.”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E58D7-1BFE-7DF6-DCC6-2059EECFDCD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- Acts 2:37-38</a:t>
            </a:r>
          </a:p>
        </p:txBody>
      </p:sp>
    </p:spTree>
    <p:extLst>
      <p:ext uri="{BB962C8B-B14F-4D97-AF65-F5344CB8AC3E}">
        <p14:creationId xmlns:p14="http://schemas.microsoft.com/office/powerpoint/2010/main" val="943119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6AE4D0-9513-7338-6542-0C524EA88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 then, those who had received his word were baptized; and that day there were added about three thousand souls.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E58D7-1BFE-7DF6-DCC6-2059EECFDCD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/>
              <a:t>Acts 2:41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71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DE1C12-6D5D-4A41-BFDA-A3C22B3E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347619"/>
            <a:ext cx="7058770" cy="3693156"/>
          </a:xfrm>
        </p:spPr>
        <p:txBody>
          <a:bodyPr/>
          <a:lstStyle/>
          <a:p>
            <a:r>
              <a:rPr lang="en-US"/>
              <a:t>If we confess our sins, He is faithful and righteous to forgive us our sins and to cleanse us from all unrighteousness.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289C8-2CE8-C446-B329-A580870F02A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- I John 1:9</a:t>
            </a:r>
          </a:p>
        </p:txBody>
      </p:sp>
    </p:spTree>
    <p:extLst>
      <p:ext uri="{BB962C8B-B14F-4D97-AF65-F5344CB8AC3E}">
        <p14:creationId xmlns:p14="http://schemas.microsoft.com/office/powerpoint/2010/main" val="4103831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D808-7A71-B050-3C02-44DE99DE0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424" y="0"/>
            <a:ext cx="7539316" cy="5143500"/>
          </a:xfrm>
        </p:spPr>
        <p:txBody>
          <a:bodyPr/>
          <a:lstStyle/>
          <a:p>
            <a:r>
              <a:rPr lang="en-US" b="0" dirty="0"/>
              <a:t>Do you know </a:t>
            </a:r>
            <a:br>
              <a:rPr lang="en-US" dirty="0"/>
            </a:br>
            <a:r>
              <a:rPr lang="en-US" sz="8000" dirty="0">
                <a:latin typeface="D-DIN Condensed" panose="020B0504030202030204" pitchFamily="34" charset="77"/>
              </a:rPr>
              <a:t>WHY YOU ARE HERE?</a:t>
            </a:r>
            <a:endParaRPr lang="en-US" dirty="0">
              <a:latin typeface="D-DIN Condensed" panose="020B0504030202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9689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F7EDEB-2D19-364E-CD01-83F592A7E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7230" indent="-697230">
              <a:buFont typeface="+mj-lt"/>
              <a:buAutoNum type="arabicPeriod"/>
            </a:pPr>
            <a:r>
              <a:rPr lang="en-US" sz="48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 have the right Lord.</a:t>
            </a:r>
          </a:p>
          <a:p>
            <a:pPr marL="1097280" lvl="1" indent="-697230">
              <a:spcAft>
                <a:spcPts val="1200"/>
              </a:spcAft>
            </a:pPr>
            <a:r>
              <a:rPr lang="en-US" sz="3600" b="1" dirty="0"/>
              <a:t>Unbelievers</a:t>
            </a:r>
            <a:r>
              <a:rPr lang="en-US" sz="3600" dirty="0"/>
              <a:t> – Satan </a:t>
            </a:r>
            <a:br>
              <a:rPr lang="en-US" sz="3600" dirty="0"/>
            </a:br>
            <a:r>
              <a:rPr lang="en-US" dirty="0"/>
              <a:t>(Luke 4:5-6; John 12:31)</a:t>
            </a:r>
          </a:p>
          <a:p>
            <a:pPr marL="1097280" lvl="1" indent="-697230"/>
            <a:r>
              <a:rPr lang="en-US" sz="3600" b="1" dirty="0"/>
              <a:t>Eastern / Pagan </a:t>
            </a:r>
            <a:r>
              <a:rPr lang="en-US" sz="3600" dirty="0"/>
              <a:t>– Force / Power</a:t>
            </a:r>
          </a:p>
          <a:p>
            <a:pPr marL="1097280" lvl="1" indent="-697230"/>
            <a:r>
              <a:rPr lang="en-US" sz="3600" b="1" dirty="0"/>
              <a:t>Christ Deniers </a:t>
            </a:r>
            <a:r>
              <a:rPr lang="en-US" sz="3600" dirty="0"/>
              <a:t>– Muslims / J.W.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E5F50C-52DD-33F8-9902-9DE02876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85924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429FA7-E19D-F2AB-0153-2C33AFB5B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1526650"/>
            <a:ext cx="7891670" cy="3303270"/>
          </a:xfrm>
        </p:spPr>
        <p:txBody>
          <a:bodyPr/>
          <a:lstStyle/>
          <a:p>
            <a:r>
              <a:rPr lang="en-US" sz="4000" b="1" dirty="0"/>
              <a:t>Publicly confess His name </a:t>
            </a:r>
          </a:p>
          <a:p>
            <a:pPr lvl="1">
              <a:spcAft>
                <a:spcPts val="1800"/>
              </a:spcAft>
            </a:pPr>
            <a:r>
              <a:rPr lang="en-US" sz="3600" dirty="0"/>
              <a:t> Matthew 10:32</a:t>
            </a:r>
          </a:p>
          <a:p>
            <a:r>
              <a:rPr lang="en-US" sz="4000" b="1" dirty="0"/>
              <a:t>No other name to confess </a:t>
            </a:r>
          </a:p>
          <a:p>
            <a:pPr lvl="1"/>
            <a:r>
              <a:rPr lang="en-US" sz="3600" dirty="0"/>
              <a:t> Acts 4:12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84D935-AAE5-5E72-1A00-4FA0D6B92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D-DIN Condensed" panose="020B0504030202030204" pitchFamily="34" charset="77"/>
              </a:rPr>
              <a:t>CHURCH OF CHRIST</a:t>
            </a:r>
          </a:p>
        </p:txBody>
      </p:sp>
    </p:spTree>
    <p:extLst>
      <p:ext uri="{BB962C8B-B14F-4D97-AF65-F5344CB8AC3E}">
        <p14:creationId xmlns:p14="http://schemas.microsoft.com/office/powerpoint/2010/main" val="275429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336F4A-E0C4-EDA5-7683-2EFD7B8FE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there is salvation in no one else; for there is no other name under heaven that has been given among men by which we must be saved.”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78A3F-252A-518C-BC9E-0A1DE72F6D4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- Acts 4:12</a:t>
            </a:r>
          </a:p>
        </p:txBody>
      </p:sp>
    </p:spTree>
    <p:extLst>
      <p:ext uri="{BB962C8B-B14F-4D97-AF65-F5344CB8AC3E}">
        <p14:creationId xmlns:p14="http://schemas.microsoft.com/office/powerpoint/2010/main" val="117036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F7EDEB-2D19-364E-CD01-83F592A7E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7230" indent="-697230">
              <a:buFont typeface="+mj-lt"/>
              <a:buAutoNum type="arabicPeriod"/>
            </a:pPr>
            <a:r>
              <a:rPr lang="en-US" sz="2200" dirty="0"/>
              <a:t>We have the right Lord.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48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We have the right book.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E5F50C-52DD-33F8-9902-9DE02876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725342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2C4492-4CDD-1198-61BB-2B9349C7E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0016"/>
            <a:ext cx="8229600" cy="319990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Israelites</a:t>
            </a:r>
            <a:r>
              <a:rPr lang="en-US" dirty="0"/>
              <a:t> – </a:t>
            </a:r>
            <a:r>
              <a:rPr lang="en-US" sz="2800" dirty="0"/>
              <a:t>Deuteronomy 7:11</a:t>
            </a:r>
          </a:p>
          <a:p>
            <a:pPr>
              <a:spcAft>
                <a:spcPts val="1200"/>
              </a:spcAft>
            </a:pPr>
            <a:r>
              <a:rPr lang="en-US" b="1" dirty="0"/>
              <a:t>Primitive Christians </a:t>
            </a:r>
            <a:r>
              <a:rPr lang="en-US" dirty="0"/>
              <a:t>– </a:t>
            </a:r>
            <a:r>
              <a:rPr lang="en-US" sz="2800" dirty="0"/>
              <a:t>Jude 3</a:t>
            </a:r>
          </a:p>
          <a:p>
            <a:pPr>
              <a:spcAft>
                <a:spcPts val="1200"/>
              </a:spcAft>
            </a:pPr>
            <a:r>
              <a:rPr lang="en-US" b="1" dirty="0"/>
              <a:t>Christians in history </a:t>
            </a:r>
            <a:r>
              <a:rPr lang="en-US" dirty="0"/>
              <a:t>– </a:t>
            </a:r>
            <a:r>
              <a:rPr lang="en-US" sz="2800" dirty="0"/>
              <a:t>Revelation 22:18-20</a:t>
            </a:r>
          </a:p>
          <a:p>
            <a:pPr>
              <a:spcAft>
                <a:spcPts val="1200"/>
              </a:spcAft>
            </a:pPr>
            <a:r>
              <a:rPr lang="en-US" b="1" dirty="0"/>
              <a:t>New Testament Christians today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ED1961-4B8D-0E1F-56AA-39F685EF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Book</a:t>
            </a:r>
          </a:p>
        </p:txBody>
      </p:sp>
    </p:spTree>
    <p:extLst>
      <p:ext uri="{BB962C8B-B14F-4D97-AF65-F5344CB8AC3E}">
        <p14:creationId xmlns:p14="http://schemas.microsoft.com/office/powerpoint/2010/main" val="64165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5C37E2-A0FD-2E2F-A1DD-0BE865E29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He who rejects Me and does not receive My sayings, has one who judges him; the word I spoke is what will judge him at the last day.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CB693-EC47-45BD-A6B3-B5E8007E28A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- John 12:48</a:t>
            </a:r>
          </a:p>
        </p:txBody>
      </p:sp>
    </p:spTree>
    <p:extLst>
      <p:ext uri="{BB962C8B-B14F-4D97-AF65-F5344CB8AC3E}">
        <p14:creationId xmlns:p14="http://schemas.microsoft.com/office/powerpoint/2010/main" val="1225133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5C37E2-A0FD-2E2F-A1DD-0BE865E29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347619"/>
            <a:ext cx="8020878" cy="3693156"/>
          </a:xfrm>
        </p:spPr>
        <p:txBody>
          <a:bodyPr>
            <a:normAutofit/>
          </a:bodyPr>
          <a:lstStyle/>
          <a:p>
            <a:r>
              <a:rPr lang="en-US" sz="4400" dirty="0"/>
              <a:t>teaching them to observe all that I commanded you; and lo, </a:t>
            </a:r>
            <a:br>
              <a:rPr lang="en-US" sz="4400" dirty="0"/>
            </a:br>
            <a:r>
              <a:rPr lang="en-US" sz="4400" dirty="0"/>
              <a:t>I am with you always, </a:t>
            </a:r>
            <a:br>
              <a:rPr lang="en-US" sz="4400" dirty="0"/>
            </a:br>
            <a:r>
              <a:rPr lang="en-US" sz="4400" dirty="0"/>
              <a:t>even to the end of the age.”</a:t>
            </a:r>
            <a:endParaRPr lang="en-US" b="1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CB693-EC47-45BD-A6B3-B5E8007E28A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- Matthew 28:20</a:t>
            </a:r>
          </a:p>
        </p:txBody>
      </p:sp>
    </p:spTree>
    <p:extLst>
      <p:ext uri="{BB962C8B-B14F-4D97-AF65-F5344CB8AC3E}">
        <p14:creationId xmlns:p14="http://schemas.microsoft.com/office/powerpoint/2010/main" val="359209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610</Words>
  <Application>Microsoft Macintosh PowerPoint</Application>
  <PresentationFormat>On-screen Show (16:9)</PresentationFormat>
  <Paragraphs>77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D-DIN CONDENSED</vt:lpstr>
      <vt:lpstr>D-DIN CONDENSED</vt:lpstr>
      <vt:lpstr>DIN Condensed</vt:lpstr>
      <vt:lpstr>Lato</vt:lpstr>
      <vt:lpstr>Lato Black</vt:lpstr>
      <vt:lpstr>Lato Light</vt:lpstr>
      <vt:lpstr>Lato Regular</vt:lpstr>
      <vt:lpstr>Office Theme</vt:lpstr>
      <vt:lpstr>Why I am a Member of the Church of Christ</vt:lpstr>
      <vt:lpstr>“… aside from the piano, there is no difference between them and us.”</vt:lpstr>
      <vt:lpstr>Why?</vt:lpstr>
      <vt:lpstr>CHURCH OF CHRIST</vt:lpstr>
      <vt:lpstr>PowerPoint Presentation</vt:lpstr>
      <vt:lpstr>Why?</vt:lpstr>
      <vt:lpstr>Right Book</vt:lpstr>
      <vt:lpstr>PowerPoint Presentation</vt:lpstr>
      <vt:lpstr>PowerPoint Presentation</vt:lpstr>
      <vt:lpstr>The Church of Christ accepts only the Bible as the fully inspired word of God.</vt:lpstr>
      <vt:lpstr>PowerPoint Presentation</vt:lpstr>
      <vt:lpstr>PowerPoint Presentation</vt:lpstr>
      <vt:lpstr>Why?</vt:lpstr>
      <vt:lpstr>Restoration Movement</vt:lpstr>
      <vt:lpstr>RESTORATIONISM</vt:lpstr>
      <vt:lpstr>REFORMATION Reform the Catholic Church  RESTORATION Restore New Testament Christianity</vt:lpstr>
      <vt:lpstr>PowerPoint Presentation</vt:lpstr>
      <vt:lpstr>Restoration Movement</vt:lpstr>
      <vt:lpstr>Speak where the Bible speaks,  silent where the  Bible is silent.</vt:lpstr>
      <vt:lpstr>We are different!</vt:lpstr>
      <vt:lpstr>We are different!</vt:lpstr>
      <vt:lpstr>PowerPoint Presentation</vt:lpstr>
      <vt:lpstr>We are different!</vt:lpstr>
      <vt:lpstr>PowerPoint Presentation</vt:lpstr>
      <vt:lpstr>PowerPoint Presentation</vt:lpstr>
      <vt:lpstr>PowerPoint Presentation</vt:lpstr>
      <vt:lpstr>Do you know  WHY YOU ARE HERE?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279</cp:revision>
  <dcterms:created xsi:type="dcterms:W3CDTF">2014-03-24T02:15:36Z</dcterms:created>
  <dcterms:modified xsi:type="dcterms:W3CDTF">2024-03-26T04:32:10Z</dcterms:modified>
</cp:coreProperties>
</file>