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84" r:id="rId13"/>
    <p:sldId id="28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79" r:id="rId28"/>
    <p:sldId id="280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0A8"/>
    <a:srgbClr val="0E5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106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07380" y="1644562"/>
            <a:ext cx="7387683" cy="260476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9000"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Title of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A64D-2B70-1C42-B8B7-7DF9E761F5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7380" y="4323673"/>
            <a:ext cx="7387683" cy="492125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buNone/>
              <a:defRPr sz="2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347977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47619"/>
            <a:ext cx="7772400" cy="36931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0" i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85800" y="4287308"/>
            <a:ext cx="7772400" cy="4603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- Bible Verse 3:15</a:t>
            </a:r>
          </a:p>
        </p:txBody>
      </p:sp>
    </p:spTree>
    <p:extLst>
      <p:ext uri="{BB962C8B-B14F-4D97-AF65-F5344CB8AC3E}">
        <p14:creationId xmlns:p14="http://schemas.microsoft.com/office/powerpoint/2010/main" val="27185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888"/>
            <a:ext cx="8229600" cy="344003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187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494"/>
            <a:ext cx="8229600" cy="266942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13580"/>
            <a:ext cx="8229600" cy="1339009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20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and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89888"/>
            <a:ext cx="8229600" cy="891839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36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971550" indent="-51435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3716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88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2860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Item Title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54B5E4-ADCD-E14E-BDDF-E98F1B085647}"/>
              </a:ext>
            </a:extLst>
          </p:cNvPr>
          <p:cNvCxnSpPr/>
          <p:nvPr userDrawn="1"/>
        </p:nvCxnSpPr>
        <p:spPr>
          <a:xfrm>
            <a:off x="717847" y="2307364"/>
            <a:ext cx="0" cy="2435552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42CF86-65DB-CD4F-AE44-F88D20EE03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28044" y="2307364"/>
            <a:ext cx="7558751" cy="243555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971550" indent="-51435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3716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88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2860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nter Single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0160" y="0"/>
            <a:ext cx="7205472" cy="5143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This is a single statement slide</a:t>
            </a:r>
          </a:p>
        </p:txBody>
      </p:sp>
    </p:spTree>
    <p:extLst>
      <p:ext uri="{BB962C8B-B14F-4D97-AF65-F5344CB8AC3E}">
        <p14:creationId xmlns:p14="http://schemas.microsoft.com/office/powerpoint/2010/main" val="337832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 Fea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EB29-58B0-3C48-AEE1-EF78B3A443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33463" y="2059260"/>
            <a:ext cx="7262812" cy="2490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bg2">
                    <a:lumMod val="1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Different looking page to bring attention to something or to wake up the audience.</a:t>
            </a:r>
          </a:p>
        </p:txBody>
      </p:sp>
    </p:spTree>
    <p:extLst>
      <p:ext uri="{BB962C8B-B14F-4D97-AF65-F5344CB8AC3E}">
        <p14:creationId xmlns:p14="http://schemas.microsoft.com/office/powerpoint/2010/main" val="70449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81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6" r:id="rId5"/>
    <p:sldLayoutId id="2147483654" r:id="rId6"/>
    <p:sldLayoutId id="2147483655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Lato Regular"/>
          <a:ea typeface="+mn-ea"/>
          <a:cs typeface="La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Lato Regular"/>
          <a:ea typeface="+mn-ea"/>
          <a:cs typeface="La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Lato Regular"/>
          <a:ea typeface="+mn-ea"/>
          <a:cs typeface="La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ato Regular"/>
          <a:ea typeface="+mn-ea"/>
          <a:cs typeface="La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Lato Regular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D691D4F-2FE7-FF13-2E45-D2D569F090D5}"/>
              </a:ext>
            </a:extLst>
          </p:cNvPr>
          <p:cNvSpPr txBox="1"/>
          <p:nvPr/>
        </p:nvSpPr>
        <p:spPr>
          <a:xfrm>
            <a:off x="491477" y="4205244"/>
            <a:ext cx="259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DIN Condensed" pitchFamily="2" charset="0"/>
              </a:rPr>
              <a:t>MIKE MAZZALONGO</a:t>
            </a:r>
            <a:endParaRPr lang="en-US" sz="32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C4AB0B-6031-307D-AC8D-5B32DE2FF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477" y="1600475"/>
            <a:ext cx="7387683" cy="2604769"/>
          </a:xfrm>
        </p:spPr>
        <p:txBody>
          <a:bodyPr/>
          <a:lstStyle/>
          <a:p>
            <a:r>
              <a:rPr lang="en-US" sz="6600" spc="-150" dirty="0"/>
              <a:t>What's So Good About the Choctaw Church of Christ?</a:t>
            </a:r>
            <a:endParaRPr lang="en-US" sz="2000" i="1" dirty="0">
              <a:latin typeface="DIN Condensed" pitchFamily="2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73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738751-FB40-F8F4-5B25-9D95E0586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54" b="755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2DFEEF-D28B-6EA2-74F4-A87F33DB9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162" y="464240"/>
            <a:ext cx="6322529" cy="4215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315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E4BC-89E3-C7FF-3FAA-68384F73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N Condensed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OUR GOAL </a:t>
            </a:r>
            <a:br>
              <a:rPr lang="en-US" dirty="0"/>
            </a:br>
            <a:r>
              <a:rPr lang="en-US" dirty="0"/>
              <a:t>To be a faithful New Testament Church.</a:t>
            </a:r>
          </a:p>
        </p:txBody>
      </p:sp>
    </p:spTree>
    <p:extLst>
      <p:ext uri="{BB962C8B-B14F-4D97-AF65-F5344CB8AC3E}">
        <p14:creationId xmlns:p14="http://schemas.microsoft.com/office/powerpoint/2010/main" val="27101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F7476-88F3-A3D2-BF42-361BD99B9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But the one who endures to the end will be saved.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CF6ED-E2B2-429A-47E3-0F28489BD0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- Matthew 24:13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4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F7476-88F3-A3D2-BF42-361BD99B9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 therefore and make disciples of all nations, baptizing them in the name of the Father and of the Son and of the Holy Spirit,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CF6ED-E2B2-429A-47E3-0F28489BD0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- Matthew 28:19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7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A70323-950E-1E63-35AE-0F592265A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237" y="2738667"/>
            <a:ext cx="1177183" cy="88737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DIN Condensed" pitchFamily="2" charset="0"/>
              </a:rPr>
              <a:t>1939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4EB72-6788-A981-5C0F-370B6B018C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7237" y="1534169"/>
            <a:ext cx="6114516" cy="460375"/>
          </a:xfrm>
        </p:spPr>
        <p:txBody>
          <a:bodyPr/>
          <a:lstStyle/>
          <a:p>
            <a:r>
              <a:rPr lang="en-US" sz="4400" dirty="0"/>
              <a:t>CHOCTAW </a:t>
            </a:r>
            <a:br>
              <a:rPr lang="en-US" sz="4400" dirty="0"/>
            </a:br>
            <a:r>
              <a:rPr lang="en-US" sz="4400" b="0" dirty="0"/>
              <a:t>CHURCH OF CHRIST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83EA20-61BA-28CD-EE1B-FBD2B29D5837}"/>
              </a:ext>
            </a:extLst>
          </p:cNvPr>
          <p:cNvCxnSpPr>
            <a:cxnSpLocks/>
          </p:cNvCxnSpPr>
          <p:nvPr/>
        </p:nvCxnSpPr>
        <p:spPr>
          <a:xfrm>
            <a:off x="2574420" y="3159824"/>
            <a:ext cx="1950138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287829-2F52-D596-64DE-180303431066}"/>
              </a:ext>
            </a:extLst>
          </p:cNvPr>
          <p:cNvCxnSpPr/>
          <p:nvPr/>
        </p:nvCxnSpPr>
        <p:spPr>
          <a:xfrm>
            <a:off x="5806255" y="3159824"/>
            <a:ext cx="1749287" cy="0"/>
          </a:xfrm>
          <a:prstGeom prst="line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BB56A3D-3C6F-787D-2E6F-856AECAD71BD}"/>
              </a:ext>
            </a:extLst>
          </p:cNvPr>
          <p:cNvSpPr txBox="1">
            <a:spLocks/>
          </p:cNvSpPr>
          <p:nvPr/>
        </p:nvSpPr>
        <p:spPr>
          <a:xfrm>
            <a:off x="4572000" y="2738667"/>
            <a:ext cx="1177183" cy="8873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DIN Condensed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637345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513F-356F-D847-E9F1-1815DB30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0"/>
            <a:ext cx="7342547" cy="5143500"/>
          </a:xfrm>
        </p:spPr>
        <p:txBody>
          <a:bodyPr/>
          <a:lstStyle/>
          <a:p>
            <a:r>
              <a:rPr lang="en-US" b="0" dirty="0"/>
              <a:t>Jesus is searching for a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faithful church</a:t>
            </a:r>
            <a:r>
              <a:rPr lang="en-US" b="0" dirty="0"/>
              <a:t>, </a:t>
            </a:r>
            <a:br>
              <a:rPr lang="en-US" b="0" dirty="0"/>
            </a:br>
            <a:r>
              <a:rPr lang="en-US" b="0" dirty="0"/>
              <a:t>not a big church.</a:t>
            </a:r>
          </a:p>
        </p:txBody>
      </p:sp>
    </p:spTree>
    <p:extLst>
      <p:ext uri="{BB962C8B-B14F-4D97-AF65-F5344CB8AC3E}">
        <p14:creationId xmlns:p14="http://schemas.microsoft.com/office/powerpoint/2010/main" val="180219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259E4-9AB6-25C6-2737-146EA7AD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0494"/>
            <a:ext cx="8416456" cy="266942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We have the correct biblical goal.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We have kept the </a:t>
            </a:r>
            <a:br>
              <a:rPr lang="en-US" sz="5400" b="1" dirty="0"/>
            </a:br>
            <a:r>
              <a:rPr lang="en-US" sz="5400" b="1" dirty="0"/>
              <a:t>great commission.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37C1C1-C566-FE79-F7F5-CEC71773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so Good about the Choctaw Church of Christ?</a:t>
            </a:r>
          </a:p>
        </p:txBody>
      </p:sp>
    </p:spTree>
    <p:extLst>
      <p:ext uri="{BB962C8B-B14F-4D97-AF65-F5344CB8AC3E}">
        <p14:creationId xmlns:p14="http://schemas.microsoft.com/office/powerpoint/2010/main" val="1332008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B99F17-A3FF-1231-3FA7-E8E2364D8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8714" y="347619"/>
            <a:ext cx="4219486" cy="3693156"/>
          </a:xfrm>
        </p:spPr>
        <p:txBody>
          <a:bodyPr>
            <a:normAutofit/>
          </a:bodyPr>
          <a:lstStyle/>
          <a:p>
            <a:r>
              <a:rPr lang="en-US" sz="3200" dirty="0"/>
              <a:t>Preach what </a:t>
            </a:r>
            <a:br>
              <a:rPr lang="en-US" sz="3200" dirty="0"/>
            </a:br>
            <a:r>
              <a:rPr lang="en-US" sz="3200" dirty="0"/>
              <a:t>Jesus preached.</a:t>
            </a:r>
          </a:p>
          <a:p>
            <a:endParaRPr lang="en-US" sz="3200" dirty="0"/>
          </a:p>
          <a:p>
            <a:r>
              <a:rPr lang="en-US" sz="3200" dirty="0"/>
              <a:t>Making disciples as Jesus made disciples.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9B278-CF63-9F75-B103-6828DF5253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533" y="1102725"/>
            <a:ext cx="3048712" cy="460375"/>
          </a:xfrm>
        </p:spPr>
        <p:txBody>
          <a:bodyPr/>
          <a:lstStyle/>
          <a:p>
            <a:r>
              <a:rPr lang="en-US" dirty="0"/>
              <a:t>FAITHFULNESS =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E137D4-7867-CB50-3252-B341C7E39F64}"/>
              </a:ext>
            </a:extLst>
          </p:cNvPr>
          <p:cNvCxnSpPr/>
          <p:nvPr/>
        </p:nvCxnSpPr>
        <p:spPr>
          <a:xfrm>
            <a:off x="3871245" y="2230452"/>
            <a:ext cx="4631820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94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787D00-EBB1-C96A-9ED8-92686F48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888"/>
            <a:ext cx="2614613" cy="118186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LOCAL</a:t>
            </a:r>
            <a:br>
              <a:rPr lang="en-US" sz="2800" b="1" dirty="0"/>
            </a:br>
            <a:r>
              <a:rPr lang="en-US" sz="2400" b="1" dirty="0"/>
              <a:t>Choctaw</a:t>
            </a:r>
            <a:endParaRPr lang="en-US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C562-F4F4-EE4B-F15B-332C9637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Choctaw Evangelism - 2022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F6BD64E-4D96-C867-AE8A-191D2EE1F71C}"/>
              </a:ext>
            </a:extLst>
          </p:cNvPr>
          <p:cNvSpPr txBox="1">
            <a:spLocks/>
          </p:cNvSpPr>
          <p:nvPr/>
        </p:nvSpPr>
        <p:spPr>
          <a:xfrm>
            <a:off x="2507456" y="2854557"/>
            <a:ext cx="2614613" cy="8990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23 Baptisms</a:t>
            </a:r>
            <a:endParaRPr lang="en-US" sz="2400" b="1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F0EC0BC-5701-B1AB-4DFB-2D9E6C0A5B38}"/>
              </a:ext>
            </a:extLst>
          </p:cNvPr>
          <p:cNvSpPr txBox="1">
            <a:spLocks/>
          </p:cNvSpPr>
          <p:nvPr/>
        </p:nvSpPr>
        <p:spPr>
          <a:xfrm>
            <a:off x="4957763" y="1389888"/>
            <a:ext cx="3557587" cy="10385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INTERNATIONAL</a:t>
            </a:r>
            <a:br>
              <a:rPr lang="en-US" sz="2800" b="1" dirty="0"/>
            </a:br>
            <a:endParaRPr lang="en-US" sz="28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1E1C0D-FBF6-FFB5-1FB9-DC0F823E29D8}"/>
              </a:ext>
            </a:extLst>
          </p:cNvPr>
          <p:cNvCxnSpPr/>
          <p:nvPr/>
        </p:nvCxnSpPr>
        <p:spPr>
          <a:xfrm>
            <a:off x="285750" y="2571750"/>
            <a:ext cx="8601075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51E2A07-E191-8817-9869-E7BA1C681A0A}"/>
              </a:ext>
            </a:extLst>
          </p:cNvPr>
          <p:cNvSpPr txBox="1">
            <a:spLocks/>
          </p:cNvSpPr>
          <p:nvPr/>
        </p:nvSpPr>
        <p:spPr>
          <a:xfrm>
            <a:off x="2507456" y="1392849"/>
            <a:ext cx="2614613" cy="10385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DOMESTIC</a:t>
            </a:r>
            <a:br>
              <a:rPr lang="en-US" sz="2800" b="1" dirty="0"/>
            </a:br>
            <a:r>
              <a:rPr lang="en-US" sz="2400" b="1" dirty="0"/>
              <a:t>BibleTalk.tv</a:t>
            </a:r>
            <a:endParaRPr lang="en-US" sz="2800" b="1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D4E474A-2C05-4AEE-07F1-8AE4E59066CD}"/>
              </a:ext>
            </a:extLst>
          </p:cNvPr>
          <p:cNvSpPr txBox="1">
            <a:spLocks/>
          </p:cNvSpPr>
          <p:nvPr/>
        </p:nvSpPr>
        <p:spPr>
          <a:xfrm>
            <a:off x="411957" y="2854557"/>
            <a:ext cx="2614613" cy="8990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12 Baptisms</a:t>
            </a:r>
            <a:endParaRPr lang="en-US" sz="2400" b="1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D0CD985-9C39-2323-D215-EAC015D49462}"/>
              </a:ext>
            </a:extLst>
          </p:cNvPr>
          <p:cNvSpPr txBox="1">
            <a:spLocks/>
          </p:cNvSpPr>
          <p:nvPr/>
        </p:nvSpPr>
        <p:spPr>
          <a:xfrm>
            <a:off x="4893470" y="2851613"/>
            <a:ext cx="4136230" cy="19753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WBS – 18 Baptisms</a:t>
            </a:r>
          </a:p>
          <a:p>
            <a:pPr marL="0" indent="0">
              <a:buFont typeface="Arial"/>
              <a:buNone/>
            </a:pPr>
            <a:r>
              <a:rPr lang="en-US" sz="2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HAITI – 19 Baptisms</a:t>
            </a:r>
          </a:p>
          <a:p>
            <a:pPr marL="0" indent="0">
              <a:buFont typeface="Arial"/>
              <a:buNone/>
            </a:pPr>
            <a:r>
              <a:rPr lang="en-US" sz="2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KENYA – 93 Baptisms</a:t>
            </a:r>
          </a:p>
          <a:p>
            <a:pPr marL="0" indent="0">
              <a:buFont typeface="Arial"/>
              <a:buNone/>
            </a:pPr>
            <a:r>
              <a:rPr lang="en-US" sz="2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ZIMBABWE – 36 Baptisms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53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259E4-9AB6-25C6-2737-146EA7AD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0494"/>
            <a:ext cx="8416456" cy="266942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We have the correct biblical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We have kept the great commission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We survived COVID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37C1C1-C566-FE79-F7F5-CEC71773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so Good about the Choctaw Church of Christ?</a:t>
            </a:r>
          </a:p>
        </p:txBody>
      </p:sp>
    </p:spTree>
    <p:extLst>
      <p:ext uri="{BB962C8B-B14F-4D97-AF65-F5344CB8AC3E}">
        <p14:creationId xmlns:p14="http://schemas.microsoft.com/office/powerpoint/2010/main" val="79833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B8D147-FD36-00F6-15FA-EF5067AFF2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32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A5F5A7-5CA7-CD1C-BCA2-4C23DC7BD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First to offer complete service online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15BCB5-2AF3-114B-B759-5B84EB64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Survived COVID:</a:t>
            </a:r>
          </a:p>
        </p:txBody>
      </p:sp>
    </p:spTree>
    <p:extLst>
      <p:ext uri="{BB962C8B-B14F-4D97-AF65-F5344CB8AC3E}">
        <p14:creationId xmlns:p14="http://schemas.microsoft.com/office/powerpoint/2010/main" val="1439275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A5F5A7-5CA7-CD1C-BCA2-4C23DC7BD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697230">
              <a:buFont typeface="+mj-lt"/>
              <a:buAutoNum type="arabicPeriod"/>
            </a:pPr>
            <a:r>
              <a:rPr lang="en-US" dirty="0"/>
              <a:t>First to offer complete service online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Among the first to return to “live” worship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15BCB5-2AF3-114B-B759-5B84EB64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Survived COVID:</a:t>
            </a:r>
          </a:p>
        </p:txBody>
      </p:sp>
    </p:spTree>
    <p:extLst>
      <p:ext uri="{BB962C8B-B14F-4D97-AF65-F5344CB8AC3E}">
        <p14:creationId xmlns:p14="http://schemas.microsoft.com/office/powerpoint/2010/main" val="446477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A5F5A7-5CA7-CD1C-BCA2-4C23DC7BD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887"/>
            <a:ext cx="8415338" cy="36107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First to offer complete service online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Among the first to return to “live” worship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/>
              <a:t>Returned to complete schedule early:</a:t>
            </a:r>
          </a:p>
          <a:p>
            <a:pPr marL="1097280" lvl="1" indent="-697230"/>
            <a:r>
              <a:rPr lang="en-US" sz="2400" dirty="0"/>
              <a:t>Hired a Youth/Family minister</a:t>
            </a:r>
          </a:p>
          <a:p>
            <a:pPr marL="1097280" lvl="1" indent="-697230"/>
            <a:r>
              <a:rPr lang="en-US" sz="2400" dirty="0"/>
              <a:t>Hired an Associate Minister</a:t>
            </a:r>
          </a:p>
          <a:p>
            <a:pPr marL="1097280" lvl="1" indent="-697230"/>
            <a:r>
              <a:rPr lang="en-US" sz="2400" dirty="0"/>
              <a:t>Added a new mission point</a:t>
            </a:r>
          </a:p>
          <a:p>
            <a:pPr marL="1097280" lvl="1" indent="-697230"/>
            <a:r>
              <a:rPr lang="en-US" sz="2400" dirty="0"/>
              <a:t>Appointed a Missions Coordinator</a:t>
            </a:r>
          </a:p>
          <a:p>
            <a:pPr marL="1097280" lvl="1" indent="-697230">
              <a:buFont typeface="+mj-lt"/>
              <a:buAutoNum type="arabicPeriod"/>
            </a:pPr>
            <a:endParaRPr lang="en-US" sz="5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15BCB5-2AF3-114B-B759-5B84EB64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Survived COVID:</a:t>
            </a:r>
          </a:p>
        </p:txBody>
      </p:sp>
    </p:spTree>
    <p:extLst>
      <p:ext uri="{BB962C8B-B14F-4D97-AF65-F5344CB8AC3E}">
        <p14:creationId xmlns:p14="http://schemas.microsoft.com/office/powerpoint/2010/main" val="87686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4F28C-26BA-D842-B955-F52AF9AB0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Gaining new members</a:t>
            </a:r>
          </a:p>
          <a:p>
            <a:r>
              <a:rPr lang="en-US" dirty="0"/>
              <a:t>Youth group growing</a:t>
            </a:r>
          </a:p>
          <a:p>
            <a:r>
              <a:rPr lang="en-US" dirty="0"/>
              <a:t>Surpassing budget</a:t>
            </a:r>
          </a:p>
          <a:p>
            <a:r>
              <a:rPr lang="en-US" dirty="0"/>
              <a:t>More teachers, worship leaders</a:t>
            </a:r>
          </a:p>
          <a:p>
            <a:r>
              <a:rPr lang="en-US" dirty="0"/>
              <a:t>Younger women stepping up to serve</a:t>
            </a:r>
          </a:p>
          <a:p>
            <a:r>
              <a:rPr lang="en-US" dirty="0"/>
              <a:t>Constant service from older members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8DA268-F4A8-307A-2D14-326A5F85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Results</a:t>
            </a:r>
          </a:p>
        </p:txBody>
      </p:sp>
    </p:spTree>
    <p:extLst>
      <p:ext uri="{BB962C8B-B14F-4D97-AF65-F5344CB8AC3E}">
        <p14:creationId xmlns:p14="http://schemas.microsoft.com/office/powerpoint/2010/main" val="3296865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6E6484-62C6-2543-5FFB-73F8A1FA4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What distinguishes our church from others is the fact that we strive to be a New Testament church and they don’t.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D99BAC-C4DC-AED2-976B-09A0F271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9492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851B4C-9FDC-7540-B5A1-32201B9AC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and appreciation for having faithfully discharged their most important duty – to maintain Choctaw as a faithful New Testament Church.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3E18D1-DDAC-394B-A760-DA2A658E2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Elders Who Serve</a:t>
            </a:r>
          </a:p>
        </p:txBody>
      </p:sp>
    </p:spTree>
    <p:extLst>
      <p:ext uri="{BB962C8B-B14F-4D97-AF65-F5344CB8AC3E}">
        <p14:creationId xmlns:p14="http://schemas.microsoft.com/office/powerpoint/2010/main" val="1147172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F2E43D-638D-9046-92B9-36D0C5CA3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task will be the same as those who came before you and those who will follow after you:</a:t>
            </a:r>
          </a:p>
          <a:p>
            <a:pPr marL="925830" lvl="1" indent="-468630"/>
            <a:r>
              <a:rPr lang="en-US" sz="3200" dirty="0"/>
              <a:t>To maintain the Choctaw congregation as a faithful New Testament church until Jesus returns.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47A297-3577-D540-9DA2-2D59162A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Elders</a:t>
            </a:r>
          </a:p>
        </p:txBody>
      </p:sp>
    </p:spTree>
    <p:extLst>
      <p:ext uri="{BB962C8B-B14F-4D97-AF65-F5344CB8AC3E}">
        <p14:creationId xmlns:p14="http://schemas.microsoft.com/office/powerpoint/2010/main" val="2273309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6E6484-62C6-2543-5FFB-73F8A1FA4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b="1" dirty="0"/>
              <a:t>What does the New Testament teach about salvation?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D99BAC-C4DC-AED2-976B-09A0F271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11C97-179F-FCA7-692A-42DAB83FA6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28049" y="2861774"/>
            <a:ext cx="7558751" cy="1881142"/>
          </a:xfrm>
        </p:spPr>
        <p:txBody>
          <a:bodyPr/>
          <a:lstStyle/>
          <a:p>
            <a:r>
              <a:rPr lang="en-US" sz="3200" dirty="0"/>
              <a:t>He who has believed and has been baptized shall be saved; but he who has disbelieved shall be condemned. </a:t>
            </a:r>
            <a:br>
              <a:rPr lang="en-US" sz="3200" dirty="0"/>
            </a:br>
            <a:r>
              <a:rPr lang="en-US" sz="3200" dirty="0"/>
              <a:t>- Mark 16:16</a:t>
            </a:r>
          </a:p>
        </p:txBody>
      </p:sp>
    </p:spTree>
    <p:extLst>
      <p:ext uri="{BB962C8B-B14F-4D97-AF65-F5344CB8AC3E}">
        <p14:creationId xmlns:p14="http://schemas.microsoft.com/office/powerpoint/2010/main" val="2080365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BDF4-BC2E-2984-86A1-49DFEC87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0"/>
            <a:ext cx="7678104" cy="5143500"/>
          </a:xfrm>
        </p:spPr>
        <p:txBody>
          <a:bodyPr>
            <a:normAutofit/>
          </a:bodyPr>
          <a:lstStyle/>
          <a:p>
            <a:r>
              <a:rPr lang="en-US" sz="4000" b="0" dirty="0"/>
              <a:t>If this has not been your experience, </a:t>
            </a:r>
            <a:r>
              <a:rPr lang="en-US" sz="4000" dirty="0"/>
              <a:t>you have not followed Jesus’ explicit teaching concerning your salvation.</a:t>
            </a:r>
          </a:p>
        </p:txBody>
      </p:sp>
    </p:spTree>
    <p:extLst>
      <p:ext uri="{BB962C8B-B14F-4D97-AF65-F5344CB8AC3E}">
        <p14:creationId xmlns:p14="http://schemas.microsoft.com/office/powerpoint/2010/main" val="270006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4EA3-B214-FC12-C341-AB517EE3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0"/>
            <a:ext cx="7410616" cy="5143500"/>
          </a:xfrm>
        </p:spPr>
        <p:txBody>
          <a:bodyPr>
            <a:normAutofit/>
          </a:bodyPr>
          <a:lstStyle/>
          <a:p>
            <a:r>
              <a:rPr lang="en-US" sz="4800" b="0" dirty="0"/>
              <a:t>I complain because I see only what I want to see, </a:t>
            </a:r>
            <a:r>
              <a:rPr lang="en-US" sz="4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instead of seeing what is.</a:t>
            </a:r>
          </a:p>
        </p:txBody>
      </p:sp>
    </p:spTree>
    <p:extLst>
      <p:ext uri="{BB962C8B-B14F-4D97-AF65-F5344CB8AC3E}">
        <p14:creationId xmlns:p14="http://schemas.microsoft.com/office/powerpoint/2010/main" val="398609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2F01A-6C77-9020-1C14-852BB44A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6650"/>
            <a:ext cx="8229600" cy="3303270"/>
          </a:xfrm>
        </p:spPr>
        <p:txBody>
          <a:bodyPr/>
          <a:lstStyle/>
          <a:p>
            <a:pPr marL="697230" indent="-697230">
              <a:buFont typeface="+mj-lt"/>
              <a:buAutoNum type="arabicPeriod"/>
            </a:pPr>
            <a:r>
              <a:rPr lang="en-US" sz="4800" b="1" dirty="0"/>
              <a:t>Elders are human beings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7CA258-8441-B096-F556-17724D67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 have the Leadership Lunch when I forget:</a:t>
            </a:r>
          </a:p>
        </p:txBody>
      </p:sp>
    </p:spTree>
    <p:extLst>
      <p:ext uri="{BB962C8B-B14F-4D97-AF65-F5344CB8AC3E}">
        <p14:creationId xmlns:p14="http://schemas.microsoft.com/office/powerpoint/2010/main" val="329199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2F01A-6C77-9020-1C14-852BB44A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6650"/>
            <a:ext cx="8229600" cy="33032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Elders are human beings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400" b="1" dirty="0"/>
              <a:t>Grumbling and complaining are of the “flesh”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7CA258-8441-B096-F556-17724D67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 have the Leadership Lunch when I forget:</a:t>
            </a:r>
          </a:p>
        </p:txBody>
      </p:sp>
    </p:spTree>
    <p:extLst>
      <p:ext uri="{BB962C8B-B14F-4D97-AF65-F5344CB8AC3E}">
        <p14:creationId xmlns:p14="http://schemas.microsoft.com/office/powerpoint/2010/main" val="162305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D911-B8B4-3665-0645-AAC3F774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/>
              <a:t>The true Christian response to disappointment and frustration </a:t>
            </a:r>
            <a:r>
              <a:rPr lang="en-US" sz="4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is prayer.</a:t>
            </a:r>
          </a:p>
        </p:txBody>
      </p:sp>
    </p:spTree>
    <p:extLst>
      <p:ext uri="{BB962C8B-B14F-4D97-AF65-F5344CB8AC3E}">
        <p14:creationId xmlns:p14="http://schemas.microsoft.com/office/powerpoint/2010/main" val="301840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D911-B8B4-3665-0645-AAC3F774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/>
              <a:t>… the strength of your faith is </a:t>
            </a:r>
            <a:r>
              <a:rPr lang="en-US" sz="4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more important </a:t>
            </a:r>
            <a:r>
              <a:rPr lang="en-US" sz="4400" b="0" dirty="0"/>
              <a:t>than the strength of your ideas.</a:t>
            </a:r>
            <a:endParaRPr lang="en-US" sz="44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2F01A-6C77-9020-1C14-852BB44A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6650"/>
            <a:ext cx="8551628" cy="33032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Elders are human beings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Grumbling and complaining are of the “flesh”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400" b="1" dirty="0"/>
              <a:t>I forgot to focus on the good because complaining is easier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7CA258-8441-B096-F556-17724D67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 have the Leadership Lunch when:</a:t>
            </a:r>
          </a:p>
        </p:txBody>
      </p:sp>
    </p:spTree>
    <p:extLst>
      <p:ext uri="{BB962C8B-B14F-4D97-AF65-F5344CB8AC3E}">
        <p14:creationId xmlns:p14="http://schemas.microsoft.com/office/powerpoint/2010/main" val="95352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259E4-9AB6-25C6-2737-146EA7AD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0494"/>
            <a:ext cx="8416456" cy="2669426"/>
          </a:xfrm>
        </p:spPr>
        <p:txBody>
          <a:bodyPr/>
          <a:lstStyle/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We have the correct biblical goal.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37C1C1-C566-FE79-F7F5-CEC71773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so Good about the Choctaw Church of Christ?</a:t>
            </a:r>
          </a:p>
        </p:txBody>
      </p:sp>
    </p:spTree>
    <p:extLst>
      <p:ext uri="{BB962C8B-B14F-4D97-AF65-F5344CB8AC3E}">
        <p14:creationId xmlns:p14="http://schemas.microsoft.com/office/powerpoint/2010/main" val="340516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558</Words>
  <Application>Microsoft Macintosh PowerPoint</Application>
  <PresentationFormat>On-screen Show (16:9)</PresentationFormat>
  <Paragraphs>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DIN Condensed</vt:lpstr>
      <vt:lpstr>Lato</vt:lpstr>
      <vt:lpstr>Lato Black</vt:lpstr>
      <vt:lpstr>Lato Regular</vt:lpstr>
      <vt:lpstr>Office Theme</vt:lpstr>
      <vt:lpstr>What's So Good About the Choctaw Church of Christ?</vt:lpstr>
      <vt:lpstr>PowerPoint Presentation</vt:lpstr>
      <vt:lpstr>I complain because I see only what I want to see, instead of seeing what is.</vt:lpstr>
      <vt:lpstr>I have the Leadership Lunch when I forget:</vt:lpstr>
      <vt:lpstr>I have the Leadership Lunch when I forget:</vt:lpstr>
      <vt:lpstr>The true Christian response to disappointment and frustration is prayer.</vt:lpstr>
      <vt:lpstr>… the strength of your faith is more important than the strength of your ideas.</vt:lpstr>
      <vt:lpstr>I have the Leadership Lunch when:</vt:lpstr>
      <vt:lpstr>What’s so Good about the Choctaw Church of Christ?</vt:lpstr>
      <vt:lpstr>PowerPoint Presentation</vt:lpstr>
      <vt:lpstr>OUR GOAL  To be a faithful New Testament Church.</vt:lpstr>
      <vt:lpstr>PowerPoint Presentation</vt:lpstr>
      <vt:lpstr>PowerPoint Presentation</vt:lpstr>
      <vt:lpstr>PowerPoint Presentation</vt:lpstr>
      <vt:lpstr>Jesus is searching for a faithful church,  not a big church.</vt:lpstr>
      <vt:lpstr>What’s so Good about the Choctaw Church of Christ?</vt:lpstr>
      <vt:lpstr>PowerPoint Presentation</vt:lpstr>
      <vt:lpstr>Choctaw Evangelism - 2022</vt:lpstr>
      <vt:lpstr>What’s so Good about the Choctaw Church of Christ?</vt:lpstr>
      <vt:lpstr>We Survived COVID:</vt:lpstr>
      <vt:lpstr>We Survived COVID:</vt:lpstr>
      <vt:lpstr>We Survived COVID:</vt:lpstr>
      <vt:lpstr>Real Results</vt:lpstr>
      <vt:lpstr>Summary</vt:lpstr>
      <vt:lpstr>Present Elders Who Serve</vt:lpstr>
      <vt:lpstr>Future Elders</vt:lpstr>
      <vt:lpstr>Summary</vt:lpstr>
      <vt:lpstr>If this has not been your experience, you have not followed Jesus’ explicit teaching concerning your salvation.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117</cp:revision>
  <dcterms:created xsi:type="dcterms:W3CDTF">2014-03-24T02:15:36Z</dcterms:created>
  <dcterms:modified xsi:type="dcterms:W3CDTF">2023-03-13T17:38:32Z</dcterms:modified>
</cp:coreProperties>
</file>