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90" r:id="rId4"/>
    <p:sldId id="272" r:id="rId5"/>
    <p:sldId id="259" r:id="rId6"/>
    <p:sldId id="291" r:id="rId7"/>
    <p:sldId id="275" r:id="rId8"/>
    <p:sldId id="276" r:id="rId9"/>
    <p:sldId id="277" r:id="rId10"/>
    <p:sldId id="278" r:id="rId11"/>
    <p:sldId id="292" r:id="rId12"/>
    <p:sldId id="280" r:id="rId13"/>
    <p:sldId id="281" r:id="rId14"/>
    <p:sldId id="269" r:id="rId15"/>
    <p:sldId id="265" r:id="rId16"/>
    <p:sldId id="282" r:id="rId17"/>
    <p:sldId id="283" r:id="rId18"/>
    <p:sldId id="293" r:id="rId19"/>
    <p:sldId id="285" r:id="rId20"/>
    <p:sldId id="286" r:id="rId21"/>
    <p:sldId id="287" r:id="rId22"/>
    <p:sldId id="288" r:id="rId23"/>
    <p:sldId id="289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0A8"/>
    <a:srgbClr val="0E5B97"/>
    <a:srgbClr val="064D75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/>
    <p:restoredTop sz="94694"/>
  </p:normalViewPr>
  <p:slideViewPr>
    <p:cSldViewPr snapToGrid="0" snapToObjects="1">
      <p:cViewPr varScale="1">
        <p:scale>
          <a:sx n="143" d="100"/>
          <a:sy n="143" d="100"/>
        </p:scale>
        <p:origin x="208" y="4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07380" y="4323673"/>
            <a:ext cx="2727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>
                <a:latin typeface="Lato" charset="0"/>
                <a:ea typeface="Lato" charset="0"/>
                <a:cs typeface="Lato" charset="0"/>
              </a:rPr>
              <a:t>MIKE MAZZALONGO</a:t>
            </a:r>
            <a:endParaRPr lang="en-US" sz="2000" b="1" i="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07380" y="1644562"/>
            <a:ext cx="7716644" cy="26047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9000"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77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47619"/>
            <a:ext cx="7772400" cy="36931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600" b="0" i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85800" y="4287308"/>
            <a:ext cx="7772400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- Bible Verse 3:15</a:t>
            </a:r>
          </a:p>
        </p:txBody>
      </p:sp>
    </p:spTree>
    <p:extLst>
      <p:ext uri="{BB962C8B-B14F-4D97-AF65-F5344CB8AC3E}">
        <p14:creationId xmlns:p14="http://schemas.microsoft.com/office/powerpoint/2010/main" val="27185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9888"/>
            <a:ext cx="8229600" cy="34400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87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0494"/>
            <a:ext cx="8229600" cy="26694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13580"/>
            <a:ext cx="8229600" cy="1339009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420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 and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89888"/>
            <a:ext cx="8229600" cy="891839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36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71550" indent="-51435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2860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Item 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4B5E4-ADCD-E14E-BDDF-E98F1B085647}"/>
              </a:ext>
            </a:extLst>
          </p:cNvPr>
          <p:cNvCxnSpPr/>
          <p:nvPr userDrawn="1"/>
        </p:nvCxnSpPr>
        <p:spPr>
          <a:xfrm>
            <a:off x="717847" y="2307364"/>
            <a:ext cx="0" cy="2435552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42CF86-65DB-CD4F-AE44-F88D20EE034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28044" y="2307364"/>
            <a:ext cx="7558751" cy="243555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71550" indent="-51435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2860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 Sing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0"/>
            <a:ext cx="7205472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This is a single statement slide</a:t>
            </a:r>
          </a:p>
        </p:txBody>
      </p:sp>
    </p:spTree>
    <p:extLst>
      <p:ext uri="{BB962C8B-B14F-4D97-AF65-F5344CB8AC3E}">
        <p14:creationId xmlns:p14="http://schemas.microsoft.com/office/powerpoint/2010/main" val="337832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1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6" r:id="rId5"/>
    <p:sldLayoutId id="2147483654" r:id="rId6"/>
    <p:sldLayoutId id="214748365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82485B-8359-7140-A008-178176DD4071}"/>
              </a:ext>
            </a:extLst>
          </p:cNvPr>
          <p:cNvSpPr/>
          <p:nvPr/>
        </p:nvSpPr>
        <p:spPr>
          <a:xfrm>
            <a:off x="3912042" y="2886323"/>
            <a:ext cx="1979875" cy="182880"/>
          </a:xfrm>
          <a:prstGeom prst="rect">
            <a:avLst/>
          </a:prstGeom>
          <a:solidFill>
            <a:srgbClr val="064D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379" y="500932"/>
            <a:ext cx="7282949" cy="3737113"/>
          </a:xfrm>
        </p:spPr>
        <p:txBody>
          <a:bodyPr/>
          <a:lstStyle/>
          <a:p>
            <a:r>
              <a:rPr lang="en-US" sz="8000" b="0" dirty="0"/>
              <a:t>What You Should Get </a:t>
            </a:r>
            <a:br>
              <a:rPr lang="en-US" sz="8000" b="0" dirty="0"/>
            </a:br>
            <a:r>
              <a:rPr lang="en-US" sz="8000" b="0" dirty="0"/>
              <a:t>Out of Church</a:t>
            </a:r>
          </a:p>
        </p:txBody>
      </p:sp>
    </p:spTree>
    <p:extLst>
      <p:ext uri="{BB962C8B-B14F-4D97-AF65-F5344CB8AC3E}">
        <p14:creationId xmlns:p14="http://schemas.microsoft.com/office/powerpoint/2010/main" val="75232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983F6-F365-2B45-92E9-C28E44444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700" dirty="0"/>
              <a:t>All Scripture is inspired by God and beneficial for teaching, for rebuke, for correction, for training in righteousness; so that the man or woman of God may be fully capable, equipped for every good work.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6691-336F-E040-A2CD-52BFEF7B98C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II Timothy 3:16-17</a:t>
            </a:r>
          </a:p>
        </p:txBody>
      </p:sp>
    </p:spTree>
    <p:extLst>
      <p:ext uri="{BB962C8B-B14F-4D97-AF65-F5344CB8AC3E}">
        <p14:creationId xmlns:p14="http://schemas.microsoft.com/office/powerpoint/2010/main" val="225847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CC110D-B09C-2C45-9277-1974F31F0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6070"/>
            <a:ext cx="8229600" cy="33238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To the Government 	– Romans 13:1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To the Family 				– Genesis 2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To the Church 			– I Timothy 3:15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93EDE8-9071-F946-AE65-BD8A3826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has given…</a:t>
            </a:r>
          </a:p>
        </p:txBody>
      </p:sp>
    </p:spTree>
    <p:extLst>
      <p:ext uri="{BB962C8B-B14F-4D97-AF65-F5344CB8AC3E}">
        <p14:creationId xmlns:p14="http://schemas.microsoft.com/office/powerpoint/2010/main" val="142777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52" y="1517635"/>
            <a:ext cx="8229600" cy="3440032"/>
          </a:xfrm>
        </p:spPr>
        <p:txBody>
          <a:bodyPr/>
          <a:lstStyle/>
          <a:p>
            <a:pPr marL="697230" indent="-697230">
              <a:buFont typeface="+mj-lt"/>
              <a:buAutoNum type="arabicPeriod"/>
            </a:pPr>
            <a:r>
              <a:rPr lang="en-US" dirty="0"/>
              <a:t>A sense of God’s presence </a:t>
            </a:r>
          </a:p>
          <a:p>
            <a:pPr marL="697230" indent="-697230">
              <a:buFont typeface="+mj-lt"/>
              <a:buAutoNum type="arabicPeriod"/>
            </a:pPr>
            <a:r>
              <a:rPr lang="en-US" dirty="0"/>
              <a:t>A sense of direction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A sense of belonging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</a:t>
            </a:r>
            <a:r>
              <a:rPr lang="en-US" u="sng" dirty="0"/>
              <a:t>Get</a:t>
            </a:r>
            <a:r>
              <a:rPr lang="en-US" dirty="0"/>
              <a:t> Out of Worship</a:t>
            </a:r>
          </a:p>
        </p:txBody>
      </p:sp>
    </p:spTree>
    <p:extLst>
      <p:ext uri="{BB962C8B-B14F-4D97-AF65-F5344CB8AC3E}">
        <p14:creationId xmlns:p14="http://schemas.microsoft.com/office/powerpoint/2010/main" val="2373295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983F6-F365-2B45-92E9-C28E44444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There is neither Jew nor Greek, there is neither slave nor free, there is neither male nor female; for you are all one in Christ Jesus.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6691-336F-E040-A2CD-52BFEF7B98C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Galatians 3:28</a:t>
            </a:r>
          </a:p>
        </p:txBody>
      </p:sp>
    </p:spTree>
    <p:extLst>
      <p:ext uri="{BB962C8B-B14F-4D97-AF65-F5344CB8AC3E}">
        <p14:creationId xmlns:p14="http://schemas.microsoft.com/office/powerpoint/2010/main" val="5517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7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26F34-B1A3-B74B-895B-68BED74B7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329" y="188260"/>
            <a:ext cx="8830236" cy="476922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FAITH</a:t>
            </a:r>
          </a:p>
          <a:p>
            <a:pPr algn="ctr"/>
            <a:r>
              <a:rPr lang="en-US" sz="4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(Repentance and Baptism) </a:t>
            </a:r>
          </a:p>
          <a:p>
            <a:pPr algn="ctr"/>
            <a:r>
              <a:rPr lang="en-US" sz="6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↓ </a:t>
            </a:r>
          </a:p>
          <a:p>
            <a:pPr algn="ctr"/>
            <a:r>
              <a:rPr lang="en-US" sz="6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CHURCH</a:t>
            </a:r>
          </a:p>
        </p:txBody>
      </p:sp>
    </p:spTree>
    <p:extLst>
      <p:ext uri="{BB962C8B-B14F-4D97-AF65-F5344CB8AC3E}">
        <p14:creationId xmlns:p14="http://schemas.microsoft.com/office/powerpoint/2010/main" val="245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41"/>
            <a:ext cx="8229600" cy="34400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4400" b="1" dirty="0"/>
              <a:t>Making people feel welcome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Sense of Belonging Requires</a:t>
            </a:r>
          </a:p>
        </p:txBody>
      </p:sp>
    </p:spTree>
    <p:extLst>
      <p:ext uri="{BB962C8B-B14F-4D97-AF65-F5344CB8AC3E}">
        <p14:creationId xmlns:p14="http://schemas.microsoft.com/office/powerpoint/2010/main" val="308419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0224"/>
            <a:ext cx="8229600" cy="34400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Making people feel welcome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500" b="1" dirty="0"/>
              <a:t>Taking care of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Sense of Belonging Requires</a:t>
            </a:r>
          </a:p>
        </p:txBody>
      </p:sp>
    </p:spTree>
    <p:extLst>
      <p:ext uri="{BB962C8B-B14F-4D97-AF65-F5344CB8AC3E}">
        <p14:creationId xmlns:p14="http://schemas.microsoft.com/office/powerpoint/2010/main" val="4178505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188"/>
            <a:ext cx="8626288" cy="34400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Making people feel welcome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Taking care of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000" b="1" dirty="0"/>
              <a:t>Making people feel useful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Sense of Belonging Requires</a:t>
            </a:r>
          </a:p>
        </p:txBody>
      </p:sp>
    </p:spTree>
    <p:extLst>
      <p:ext uri="{BB962C8B-B14F-4D97-AF65-F5344CB8AC3E}">
        <p14:creationId xmlns:p14="http://schemas.microsoft.com/office/powerpoint/2010/main" val="159100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B17866-AB24-7043-9347-0591FB95B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7106"/>
            <a:ext cx="8229600" cy="333281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400" dirty="0"/>
              <a:t>Only family people have</a:t>
            </a:r>
          </a:p>
          <a:p>
            <a:pPr>
              <a:spcAft>
                <a:spcPts val="1200"/>
              </a:spcAft>
            </a:pPr>
            <a:r>
              <a:rPr lang="en-US" sz="4400" dirty="0"/>
              <a:t>Family people are looking for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81F845-EF79-E045-8432-E3BCC11E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Church:</a:t>
            </a:r>
          </a:p>
        </p:txBody>
      </p:sp>
    </p:spTree>
    <p:extLst>
      <p:ext uri="{BB962C8B-B14F-4D97-AF65-F5344CB8AC3E}">
        <p14:creationId xmlns:p14="http://schemas.microsoft.com/office/powerpoint/2010/main" val="4173617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- We Should Get: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32B5C0-AEC1-6B4C-BF6E-217E57C38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Sense of God’s presence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Direction for our lives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A feeling of belonging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15197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4" y="1463040"/>
            <a:ext cx="8229600" cy="3992168"/>
          </a:xfrm>
        </p:spPr>
        <p:txBody>
          <a:bodyPr/>
          <a:lstStyle/>
          <a:p>
            <a:pPr marL="697230" indent="-697230">
              <a:buFont typeface="+mj-lt"/>
              <a:buAutoNum type="arabicPeriod"/>
            </a:pPr>
            <a:r>
              <a:rPr lang="en-US" sz="4500" b="1" dirty="0"/>
              <a:t>A sense of God’s presence.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</a:t>
            </a:r>
            <a:r>
              <a:rPr lang="en-US" u="sng" dirty="0"/>
              <a:t>Get</a:t>
            </a:r>
            <a:r>
              <a:rPr lang="en-US" dirty="0"/>
              <a:t> Out of Worship</a:t>
            </a:r>
          </a:p>
        </p:txBody>
      </p:sp>
    </p:spTree>
    <p:extLst>
      <p:ext uri="{BB962C8B-B14F-4D97-AF65-F5344CB8AC3E}">
        <p14:creationId xmlns:p14="http://schemas.microsoft.com/office/powerpoint/2010/main" val="281064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41"/>
            <a:ext cx="8229600" cy="344003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1. </a:t>
            </a:r>
            <a:br>
              <a:rPr lang="en-US" sz="4800" dirty="0"/>
            </a:br>
            <a:r>
              <a:rPr lang="en-US" sz="5400" b="1" dirty="0"/>
              <a:t>Am I drawing near to </a:t>
            </a:r>
            <a:br>
              <a:rPr lang="en-US" sz="5400" b="1" dirty="0"/>
            </a:br>
            <a:r>
              <a:rPr lang="en-US" sz="5400" b="1" dirty="0"/>
              <a:t>God through obedience? </a:t>
            </a:r>
            <a:endParaRPr lang="en-US" sz="4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88819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41"/>
            <a:ext cx="8229600" cy="344003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2. </a:t>
            </a:r>
            <a:br>
              <a:rPr lang="en-US" sz="4000" dirty="0"/>
            </a:br>
            <a:r>
              <a:rPr lang="en-US" sz="4800" b="1" dirty="0"/>
              <a:t>Are the leaders devoted to God’s word in order to exercise Godly leadership?</a:t>
            </a:r>
            <a:endParaRPr lang="en-US" sz="40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3579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41"/>
            <a:ext cx="8229600" cy="344003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3. </a:t>
            </a:r>
          </a:p>
          <a:p>
            <a:pPr marL="0" indent="0">
              <a:buNone/>
            </a:pPr>
            <a:r>
              <a:rPr lang="en-US" sz="5400" b="1" dirty="0"/>
              <a:t>Is it </a:t>
            </a:r>
            <a:r>
              <a:rPr lang="en-US" sz="5400" b="1" u="sng" dirty="0"/>
              <a:t>the</a:t>
            </a:r>
            <a:r>
              <a:rPr lang="en-US" sz="5400" b="1" dirty="0"/>
              <a:t> church </a:t>
            </a:r>
          </a:p>
          <a:p>
            <a:pPr marL="0" indent="0">
              <a:buNone/>
            </a:pPr>
            <a:r>
              <a:rPr lang="en-US" sz="5400" b="1" dirty="0"/>
              <a:t>or </a:t>
            </a:r>
            <a:r>
              <a:rPr lang="en-US" sz="5400" b="1" u="sng" dirty="0"/>
              <a:t>my</a:t>
            </a:r>
            <a:r>
              <a:rPr lang="en-US" sz="5400" b="1" dirty="0"/>
              <a:t> church?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07717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AA95-A164-4A2E-950B-9ABC298B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76" y="-87406"/>
            <a:ext cx="7384676" cy="5143500"/>
          </a:xfrm>
        </p:spPr>
        <p:txBody>
          <a:bodyPr>
            <a:normAutofit/>
          </a:bodyPr>
          <a:lstStyle/>
          <a:p>
            <a:r>
              <a:rPr lang="en-US" sz="7200" dirty="0"/>
              <a:t>Are You Right</a:t>
            </a:r>
            <a:br>
              <a:rPr lang="en-US" sz="7200" dirty="0"/>
            </a:br>
            <a:r>
              <a:rPr lang="en-US" sz="7200" dirty="0"/>
              <a:t>with God?</a:t>
            </a:r>
          </a:p>
        </p:txBody>
      </p:sp>
    </p:spTree>
    <p:extLst>
      <p:ext uri="{BB962C8B-B14F-4D97-AF65-F5344CB8AC3E}">
        <p14:creationId xmlns:p14="http://schemas.microsoft.com/office/powerpoint/2010/main" val="158419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B3669-450D-477C-B712-802CD7465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11" r="4" b="5429"/>
          <a:stretch/>
        </p:blipFill>
        <p:spPr>
          <a:xfrm>
            <a:off x="4076582" y="2337901"/>
            <a:ext cx="4579036" cy="2689058"/>
          </a:xfrm>
          <a:prstGeom prst="rect">
            <a:avLst/>
          </a:prstGeom>
        </p:spPr>
      </p:pic>
      <p:pic>
        <p:nvPicPr>
          <p:cNvPr id="2" name="Picture 1" descr="A large stone building with towers&#10;&#10;Description automatically generated with low confidence">
            <a:extLst>
              <a:ext uri="{FF2B5EF4-FFF2-40B4-BE49-F238E27FC236}">
                <a16:creationId xmlns:a16="http://schemas.microsoft.com/office/drawing/2014/main" id="{19B3CFA3-5A97-424D-ACE4-518AC369B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4" r="2" b="2"/>
          <a:stretch/>
        </p:blipFill>
        <p:spPr>
          <a:xfrm>
            <a:off x="349644" y="89654"/>
            <a:ext cx="5459914" cy="292150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5794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983F6-F365-2B45-92E9-C28E44444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God is Spirit, and those who worship Him must worship in spirit and truth.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6691-336F-E040-A2CD-52BFEF7B98C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John 4:24</a:t>
            </a:r>
          </a:p>
        </p:txBody>
      </p:sp>
    </p:spTree>
    <p:extLst>
      <p:ext uri="{BB962C8B-B14F-4D97-AF65-F5344CB8AC3E}">
        <p14:creationId xmlns:p14="http://schemas.microsoft.com/office/powerpoint/2010/main" val="345981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A589-E94D-5048-827D-256B49E54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7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God “Experience”</a:t>
            </a:r>
          </a:p>
        </p:txBody>
      </p:sp>
    </p:spTree>
    <p:extLst>
      <p:ext uri="{BB962C8B-B14F-4D97-AF65-F5344CB8AC3E}">
        <p14:creationId xmlns:p14="http://schemas.microsoft.com/office/powerpoint/2010/main" val="129560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DE7EB-DBD2-2F43-B468-94FA5C8AB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To Christ</a:t>
            </a:r>
          </a:p>
          <a:p>
            <a:r>
              <a:rPr lang="en-US" sz="4400" dirty="0"/>
              <a:t>To His teachings</a:t>
            </a:r>
          </a:p>
          <a:p>
            <a:r>
              <a:rPr lang="en-US" sz="4400" dirty="0"/>
              <a:t>To their past</a:t>
            </a:r>
          </a:p>
          <a:p>
            <a:r>
              <a:rPr lang="en-US" sz="4400" dirty="0"/>
              <a:t>To the 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85B1D3-5AD2-5A45-8211-5175C207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Century Christians were close…</a:t>
            </a:r>
          </a:p>
        </p:txBody>
      </p:sp>
    </p:spTree>
    <p:extLst>
      <p:ext uri="{BB962C8B-B14F-4D97-AF65-F5344CB8AC3E}">
        <p14:creationId xmlns:p14="http://schemas.microsoft.com/office/powerpoint/2010/main" val="287832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983F6-F365-2B45-92E9-C28E44444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Jesus said to him, “Have I been with you for so long a time, and yet you have not come to know Me, Philip? The one who has seen Me has seen the Father; how can you say, ‘Show us the Father’?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6691-336F-E040-A2CD-52BFEF7B98C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John 14:9</a:t>
            </a:r>
          </a:p>
        </p:txBody>
      </p:sp>
    </p:spTree>
    <p:extLst>
      <p:ext uri="{BB962C8B-B14F-4D97-AF65-F5344CB8AC3E}">
        <p14:creationId xmlns:p14="http://schemas.microsoft.com/office/powerpoint/2010/main" val="196072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0283A-3F1F-1A47-A11B-747C09D3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76" y="1389529"/>
            <a:ext cx="7326894" cy="2077223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US" sz="3800" dirty="0"/>
              <a:t>We should draw near through </a:t>
            </a:r>
            <a:br>
              <a:rPr lang="en-US" sz="3800" dirty="0"/>
            </a:br>
            <a:r>
              <a:rPr lang="en-US" sz="3800" dirty="0"/>
              <a:t>His body the church:</a:t>
            </a:r>
          </a:p>
          <a:p>
            <a:pPr marL="0" indent="0">
              <a:spcAft>
                <a:spcPts val="2400"/>
              </a:spcAft>
              <a:buNone/>
            </a:pPr>
            <a:endParaRPr lang="en-US" sz="3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A2585-9E96-C94B-A924-0F665EB7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be close to Christ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744E7-9CD2-498A-BB44-5B71DCD382B2}"/>
              </a:ext>
            </a:extLst>
          </p:cNvPr>
          <p:cNvSpPr txBox="1"/>
          <p:nvPr/>
        </p:nvSpPr>
        <p:spPr>
          <a:xfrm>
            <a:off x="1099930" y="2683555"/>
            <a:ext cx="425263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latin typeface="Lato" panose="020F0502020204030203"/>
              </a:rPr>
              <a:t>Communion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latin typeface="Lato" panose="020F0502020204030203"/>
              </a:rPr>
              <a:t>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latin typeface="Lato" panose="020F0502020204030203"/>
              </a:rPr>
              <a:t>Joy of Forgiveness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latin typeface="Lato" panose="020F0502020204030203"/>
              </a:rPr>
              <a:t>His Return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5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129462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E4AFD-BCEA-1F47-AD35-BBD1B2A9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52" y="1517635"/>
            <a:ext cx="8229600" cy="3440032"/>
          </a:xfrm>
        </p:spPr>
        <p:txBody>
          <a:bodyPr/>
          <a:lstStyle/>
          <a:p>
            <a:pPr marL="697230" indent="-697230">
              <a:buFont typeface="+mj-lt"/>
              <a:buAutoNum type="arabicPeriod"/>
            </a:pPr>
            <a:r>
              <a:rPr lang="en-US" dirty="0"/>
              <a:t>A sense of God’s presence 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5400" b="1" dirty="0"/>
              <a:t>A sense of direction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43ED-0E52-314F-A76F-C4850DA6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</a:t>
            </a:r>
            <a:r>
              <a:rPr lang="en-US" u="sng" dirty="0"/>
              <a:t>Get</a:t>
            </a:r>
            <a:r>
              <a:rPr lang="en-US" dirty="0"/>
              <a:t> Out of Worship</a:t>
            </a:r>
          </a:p>
        </p:txBody>
      </p:sp>
    </p:spTree>
    <p:extLst>
      <p:ext uri="{BB962C8B-B14F-4D97-AF65-F5344CB8AC3E}">
        <p14:creationId xmlns:p14="http://schemas.microsoft.com/office/powerpoint/2010/main" val="255768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413</Words>
  <Application>Microsoft Macintosh PowerPoint</Application>
  <PresentationFormat>On-screen Show (16:9)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Lato</vt:lpstr>
      <vt:lpstr>Lato Black</vt:lpstr>
      <vt:lpstr>Lato Medium</vt:lpstr>
      <vt:lpstr>Lato Regular</vt:lpstr>
      <vt:lpstr>Office Theme</vt:lpstr>
      <vt:lpstr>What You Should Get  Out of Church</vt:lpstr>
      <vt:lpstr>What You Should Get Out of Worship</vt:lpstr>
      <vt:lpstr>PowerPoint Presentation</vt:lpstr>
      <vt:lpstr>PowerPoint Presentation</vt:lpstr>
      <vt:lpstr>PowerPoint Presentation</vt:lpstr>
      <vt:lpstr>1st Century Christians were close…</vt:lpstr>
      <vt:lpstr>PowerPoint Presentation</vt:lpstr>
      <vt:lpstr>We want to be close to Christ</vt:lpstr>
      <vt:lpstr>What You Should Get Out of Worship</vt:lpstr>
      <vt:lpstr>PowerPoint Presentation</vt:lpstr>
      <vt:lpstr>God has given…</vt:lpstr>
      <vt:lpstr>What You Should Get Out of Worship</vt:lpstr>
      <vt:lpstr>PowerPoint Presentation</vt:lpstr>
      <vt:lpstr>PowerPoint Presentation</vt:lpstr>
      <vt:lpstr>A Sense of Belonging Requires</vt:lpstr>
      <vt:lpstr>A Sense of Belonging Requires</vt:lpstr>
      <vt:lpstr>A Sense of Belonging Requires</vt:lpstr>
      <vt:lpstr>The Church:</vt:lpstr>
      <vt:lpstr>Review - We Should Get:</vt:lpstr>
      <vt:lpstr>Questions</vt:lpstr>
      <vt:lpstr>Questions</vt:lpstr>
      <vt:lpstr>Questions</vt:lpstr>
      <vt:lpstr>Are You Right with God?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HalBook</dc:creator>
  <cp:lastModifiedBy>Hal Gatewood</cp:lastModifiedBy>
  <cp:revision>76</cp:revision>
  <dcterms:created xsi:type="dcterms:W3CDTF">2014-03-24T02:15:36Z</dcterms:created>
  <dcterms:modified xsi:type="dcterms:W3CDTF">2021-07-29T18:39:19Z</dcterms:modified>
</cp:coreProperties>
</file>