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9" r:id="rId3"/>
    <p:sldId id="260" r:id="rId4"/>
    <p:sldId id="261" r:id="rId5"/>
    <p:sldId id="262" r:id="rId6"/>
    <p:sldId id="263" r:id="rId7"/>
    <p:sldId id="264" r:id="rId8"/>
    <p:sldId id="265" r:id="rId9"/>
    <p:sldId id="266" r:id="rId10"/>
    <p:sldId id="267" r:id="rId11"/>
    <p:sldId id="268" r:id="rId12"/>
    <p:sldId id="269" r:id="rId13"/>
    <p:sldId id="270" r:id="rId14"/>
    <p:sldId id="271" r:id="rId15"/>
    <p:sldId id="272" r:id="rId16"/>
    <p:sldId id="273" r:id="rId17"/>
    <p:sldId id="274" r:id="rId18"/>
    <p:sldId id="275" r:id="rId19"/>
    <p:sldId id="276" r:id="rId20"/>
    <p:sldId id="277" r:id="rId21"/>
    <p:sldId id="278" r:id="rId22"/>
    <p:sldId id="279" r:id="rId23"/>
    <p:sldId id="280" r:id="rId24"/>
    <p:sldId id="281" r:id="rId25"/>
    <p:sldId id="282" r:id="rId26"/>
  </p:sldIdLst>
  <p:sldSz cx="9144000" cy="5143500" type="screen16x9"/>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5B97"/>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833"/>
    <p:restoredTop sz="94694"/>
  </p:normalViewPr>
  <p:slideViewPr>
    <p:cSldViewPr snapToGrid="0" snapToObjects="1">
      <p:cViewPr varScale="1">
        <p:scale>
          <a:sx n="161" d="100"/>
          <a:sy n="161" d="100"/>
        </p:scale>
        <p:origin x="896" y="200"/>
      </p:cViewPr>
      <p:guideLst>
        <p:guide orient="horz" pos="162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extBox 3"/>
          <p:cNvSpPr txBox="1"/>
          <p:nvPr userDrawn="1"/>
        </p:nvSpPr>
        <p:spPr>
          <a:xfrm>
            <a:off x="507380" y="4323673"/>
            <a:ext cx="2727029" cy="400110"/>
          </a:xfrm>
          <a:prstGeom prst="rect">
            <a:avLst/>
          </a:prstGeom>
          <a:noFill/>
        </p:spPr>
        <p:txBody>
          <a:bodyPr wrap="none" rtlCol="0">
            <a:spAutoFit/>
          </a:bodyPr>
          <a:lstStyle/>
          <a:p>
            <a:r>
              <a:rPr lang="en-US" sz="2000" b="1" i="0">
                <a:latin typeface="Lato" charset="0"/>
                <a:ea typeface="Lato" charset="0"/>
                <a:cs typeface="Lato" charset="0"/>
              </a:rPr>
              <a:t>MIKE MAZZALONGO</a:t>
            </a:r>
            <a:endParaRPr lang="en-US" sz="2000" b="1" i="0" dirty="0">
              <a:latin typeface="Lato" charset="0"/>
              <a:ea typeface="Lato" charset="0"/>
              <a:cs typeface="Lato" charset="0"/>
            </a:endParaRPr>
          </a:p>
        </p:txBody>
      </p:sp>
      <p:sp>
        <p:nvSpPr>
          <p:cNvPr id="7" name="Title 1"/>
          <p:cNvSpPr>
            <a:spLocks noGrp="1"/>
          </p:cNvSpPr>
          <p:nvPr>
            <p:ph type="ctrTitle"/>
          </p:nvPr>
        </p:nvSpPr>
        <p:spPr>
          <a:xfrm>
            <a:off x="507380" y="1644562"/>
            <a:ext cx="7716644" cy="2604769"/>
          </a:xfrm>
          <a:prstGeom prst="rect">
            <a:avLst/>
          </a:prstGeom>
        </p:spPr>
        <p:txBody>
          <a:bodyPr anchor="b">
            <a:noAutofit/>
          </a:bodyPr>
          <a:lstStyle>
            <a:lvl1pPr>
              <a:lnSpc>
                <a:spcPct val="80000"/>
              </a:lnSpc>
              <a:defRPr sz="9000" b="1" i="0">
                <a:latin typeface="Lato Black" panose="020F0502020204030203" pitchFamily="34" charset="0"/>
                <a:ea typeface="Lato Black" panose="020F0502020204030203" pitchFamily="34" charset="0"/>
                <a:cs typeface="Lato Black" panose="020F0502020204030203" pitchFamily="34" charset="0"/>
              </a:defRPr>
            </a:lvl1pPr>
          </a:lstStyle>
          <a:p>
            <a:r>
              <a:rPr lang="en-US" dirty="0"/>
              <a:t>Click to edit Master title style</a:t>
            </a:r>
          </a:p>
        </p:txBody>
      </p:sp>
    </p:spTree>
    <p:extLst>
      <p:ext uri="{BB962C8B-B14F-4D97-AF65-F5344CB8AC3E}">
        <p14:creationId xmlns:p14="http://schemas.microsoft.com/office/powerpoint/2010/main" val="34797702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Bible Vers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Text Placeholder 2"/>
          <p:cNvSpPr>
            <a:spLocks noGrp="1"/>
          </p:cNvSpPr>
          <p:nvPr>
            <p:ph type="body" idx="1" hasCustomPrompt="1"/>
          </p:nvPr>
        </p:nvSpPr>
        <p:spPr>
          <a:xfrm>
            <a:off x="685800" y="347619"/>
            <a:ext cx="7772400" cy="3693156"/>
          </a:xfrm>
          <a:prstGeom prst="rect">
            <a:avLst/>
          </a:prstGeom>
        </p:spPr>
        <p:txBody>
          <a:bodyPr anchor="ctr">
            <a:normAutofit/>
          </a:bodyPr>
          <a:lstStyle>
            <a:lvl1pPr marL="0" indent="0">
              <a:buNone/>
              <a:defRPr sz="3600" b="0" i="0">
                <a:solidFill>
                  <a:srgbClr val="FFFFFF"/>
                </a:solidFill>
                <a:latin typeface="Lato" panose="020F0502020204030203" pitchFamily="34" charset="0"/>
                <a:ea typeface="Lato" panose="020F0502020204030203" pitchFamily="34" charset="0"/>
                <a:cs typeface="Lato" panose="020F0502020204030203"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5" name="Content Placeholder 4"/>
          <p:cNvSpPr>
            <a:spLocks noGrp="1"/>
          </p:cNvSpPr>
          <p:nvPr>
            <p:ph sz="quarter" idx="10" hasCustomPrompt="1"/>
          </p:nvPr>
        </p:nvSpPr>
        <p:spPr>
          <a:xfrm>
            <a:off x="685800" y="4287308"/>
            <a:ext cx="7772400" cy="460375"/>
          </a:xfrm>
          <a:prstGeom prst="rect">
            <a:avLst/>
          </a:prstGeom>
        </p:spPr>
        <p:txBody>
          <a:bodyPr anchor="ctr">
            <a:noAutofit/>
          </a:bodyPr>
          <a:lstStyle>
            <a:lvl1pPr marL="0" indent="0">
              <a:buNone/>
              <a:defRPr sz="2800" b="1" i="0" baseline="0">
                <a:latin typeface="Lato" panose="020F0502020204030203" pitchFamily="34" charset="0"/>
                <a:ea typeface="Lato" panose="020F0502020204030203" pitchFamily="34" charset="0"/>
                <a:cs typeface="Lato" panose="020F0502020204030203" pitchFamily="34" charset="0"/>
              </a:defRPr>
            </a:lvl1pPr>
            <a:lvl2pPr>
              <a:defRPr sz="1600"/>
            </a:lvl2pPr>
            <a:lvl3pPr>
              <a:defRPr sz="1400"/>
            </a:lvl3pPr>
            <a:lvl4pPr>
              <a:defRPr sz="1200"/>
            </a:lvl4pPr>
            <a:lvl5pPr>
              <a:defRPr sz="1200"/>
            </a:lvl5pPr>
          </a:lstStyle>
          <a:p>
            <a:pPr lvl="0"/>
            <a:r>
              <a:rPr lang="en-US" dirty="0"/>
              <a:t>- Bible Verse 3:15</a:t>
            </a:r>
          </a:p>
        </p:txBody>
      </p:sp>
    </p:spTree>
    <p:extLst>
      <p:ext uri="{BB962C8B-B14F-4D97-AF65-F5344CB8AC3E}">
        <p14:creationId xmlns:p14="http://schemas.microsoft.com/office/powerpoint/2010/main" val="2718529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89888"/>
            <a:ext cx="8229600" cy="3440032"/>
          </a:xfrm>
          <a:prstGeom prst="rect">
            <a:avLst/>
          </a:prstGeom>
        </p:spPr>
        <p:txBody>
          <a:bodyPr/>
          <a:lstStyle>
            <a:lvl1pPr>
              <a:defRPr b="0" i="0">
                <a:latin typeface="Lato" panose="020F0502020204030203" pitchFamily="34" charset="0"/>
                <a:ea typeface="Lato" panose="020F0502020204030203" pitchFamily="34" charset="0"/>
                <a:cs typeface="Lato" panose="020F0502020204030203" pitchFamily="34" charset="0"/>
              </a:defRPr>
            </a:lvl1pPr>
            <a:lvl2pPr>
              <a:defRPr b="0" i="0">
                <a:latin typeface="Lato" panose="020F0502020204030203" pitchFamily="34" charset="0"/>
                <a:ea typeface="Lato" panose="020F0502020204030203" pitchFamily="34" charset="0"/>
                <a:cs typeface="Lato" panose="020F0502020204030203" pitchFamily="34" charset="0"/>
              </a:defRPr>
            </a:lvl2pPr>
            <a:lvl3pPr>
              <a:defRPr b="0" i="0">
                <a:latin typeface="Lato" panose="020F0502020204030203" pitchFamily="34" charset="0"/>
                <a:ea typeface="Lato" panose="020F0502020204030203" pitchFamily="34" charset="0"/>
                <a:cs typeface="Lato" panose="020F0502020204030203" pitchFamily="34" charset="0"/>
              </a:defRPr>
            </a:lvl3pPr>
            <a:lvl4pPr>
              <a:defRPr b="0" i="0">
                <a:latin typeface="Lato" panose="020F0502020204030203" pitchFamily="34" charset="0"/>
                <a:ea typeface="Lato" panose="020F0502020204030203" pitchFamily="34" charset="0"/>
                <a:cs typeface="Lato" panose="020F0502020204030203" pitchFamily="34" charset="0"/>
              </a:defRPr>
            </a:lvl4pPr>
            <a:lvl5pPr>
              <a:defRPr b="0" i="0">
                <a:latin typeface="Lato" panose="020F0502020204030203" pitchFamily="34" charset="0"/>
                <a:ea typeface="Lato" panose="020F0502020204030203" pitchFamily="34" charset="0"/>
                <a:cs typeface="Lato" panose="020F0502020204030203"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Title 5"/>
          <p:cNvSpPr>
            <a:spLocks noGrp="1"/>
          </p:cNvSpPr>
          <p:nvPr>
            <p:ph type="title"/>
          </p:nvPr>
        </p:nvSpPr>
        <p:spPr>
          <a:xfrm>
            <a:off x="457200" y="274638"/>
            <a:ext cx="8229600" cy="783695"/>
          </a:xfrm>
          <a:prstGeom prst="rect">
            <a:avLst/>
          </a:prstGeom>
        </p:spPr>
        <p:txBody>
          <a:bodyPr anchor="b"/>
          <a:lstStyle>
            <a:lvl1pPr>
              <a:defRPr b="1" i="0">
                <a:latin typeface="Lato Black" panose="020F0502020204030203" pitchFamily="34" charset="0"/>
                <a:ea typeface="Lato Black" panose="020F0502020204030203" pitchFamily="34" charset="0"/>
                <a:cs typeface="Lato Black" panose="020F0502020204030203" pitchFamily="34" charset="0"/>
              </a:defRPr>
            </a:lvl1pPr>
          </a:lstStyle>
          <a:p>
            <a:r>
              <a:rPr lang="en-US" dirty="0"/>
              <a:t>Click to edit Master title style</a:t>
            </a:r>
          </a:p>
        </p:txBody>
      </p:sp>
    </p:spTree>
    <p:extLst>
      <p:ext uri="{BB962C8B-B14F-4D97-AF65-F5344CB8AC3E}">
        <p14:creationId xmlns:p14="http://schemas.microsoft.com/office/powerpoint/2010/main" val="5518782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 Line 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160494"/>
            <a:ext cx="8229600" cy="2669426"/>
          </a:xfrm>
          <a:prstGeom prst="rect">
            <a:avLst/>
          </a:prstGeom>
        </p:spPr>
        <p:txBody>
          <a:bodyPr/>
          <a:lstStyle>
            <a:lvl1pPr>
              <a:defRPr b="0" i="0">
                <a:latin typeface="Lato" panose="020F0502020204030203" pitchFamily="34" charset="0"/>
                <a:ea typeface="Lato" panose="020F0502020204030203" pitchFamily="34" charset="0"/>
                <a:cs typeface="Lato" panose="020F0502020204030203" pitchFamily="34" charset="0"/>
              </a:defRPr>
            </a:lvl1pPr>
            <a:lvl2pPr>
              <a:defRPr b="0" i="0">
                <a:latin typeface="Lato" panose="020F0502020204030203" pitchFamily="34" charset="0"/>
                <a:ea typeface="Lato" panose="020F0502020204030203" pitchFamily="34" charset="0"/>
                <a:cs typeface="Lato" panose="020F0502020204030203" pitchFamily="34" charset="0"/>
              </a:defRPr>
            </a:lvl2pPr>
            <a:lvl3pPr>
              <a:defRPr b="0" i="0">
                <a:latin typeface="Lato" panose="020F0502020204030203" pitchFamily="34" charset="0"/>
                <a:ea typeface="Lato" panose="020F0502020204030203" pitchFamily="34" charset="0"/>
                <a:cs typeface="Lato" panose="020F0502020204030203" pitchFamily="34" charset="0"/>
              </a:defRPr>
            </a:lvl3pPr>
            <a:lvl4pPr>
              <a:defRPr b="0" i="0">
                <a:latin typeface="Lato" panose="020F0502020204030203" pitchFamily="34" charset="0"/>
                <a:ea typeface="Lato" panose="020F0502020204030203" pitchFamily="34" charset="0"/>
                <a:cs typeface="Lato" panose="020F0502020204030203" pitchFamily="34" charset="0"/>
              </a:defRPr>
            </a:lvl4pPr>
            <a:lvl5pPr>
              <a:defRPr b="0" i="0">
                <a:latin typeface="Lato" panose="020F0502020204030203" pitchFamily="34" charset="0"/>
                <a:ea typeface="Lato" panose="020F0502020204030203" pitchFamily="34" charset="0"/>
                <a:cs typeface="Lato" panose="020F0502020204030203"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Title 5"/>
          <p:cNvSpPr>
            <a:spLocks noGrp="1"/>
          </p:cNvSpPr>
          <p:nvPr>
            <p:ph type="title"/>
          </p:nvPr>
        </p:nvSpPr>
        <p:spPr>
          <a:xfrm>
            <a:off x="457200" y="313580"/>
            <a:ext cx="8229600" cy="1339009"/>
          </a:xfrm>
          <a:prstGeom prst="rect">
            <a:avLst/>
          </a:prstGeom>
        </p:spPr>
        <p:txBody>
          <a:bodyPr anchor="b"/>
          <a:lstStyle>
            <a:lvl1pPr>
              <a:defRPr b="1" i="0">
                <a:latin typeface="Lato Black" panose="020F0502020204030203" pitchFamily="34" charset="0"/>
                <a:ea typeface="Lato Black" panose="020F0502020204030203" pitchFamily="34" charset="0"/>
                <a:cs typeface="Lato Black" panose="020F0502020204030203" pitchFamily="34" charset="0"/>
              </a:defRPr>
            </a:lvl1pPr>
          </a:lstStyle>
          <a:p>
            <a:r>
              <a:rPr lang="en-US" dirty="0"/>
              <a:t>Click to edit Master title style</a:t>
            </a:r>
          </a:p>
        </p:txBody>
      </p:sp>
    </p:spTree>
    <p:extLst>
      <p:ext uri="{BB962C8B-B14F-4D97-AF65-F5344CB8AC3E}">
        <p14:creationId xmlns:p14="http://schemas.microsoft.com/office/powerpoint/2010/main" val="18242047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Item and Vers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457200" y="1389888"/>
            <a:ext cx="8229600" cy="891839"/>
          </a:xfrm>
          <a:prstGeom prst="rect">
            <a:avLst/>
          </a:prstGeom>
        </p:spPr>
        <p:txBody>
          <a:bodyPr/>
          <a:lstStyle>
            <a:lvl1pPr marL="514350" indent="-514350">
              <a:buFont typeface="+mj-lt"/>
              <a:buAutoNum type="arabicPeriod"/>
              <a:defRPr sz="3600" b="1" i="0">
                <a:latin typeface="Lato" panose="020F0502020204030203" pitchFamily="34" charset="0"/>
                <a:ea typeface="Lato" panose="020F0502020204030203" pitchFamily="34" charset="0"/>
                <a:cs typeface="Lato" panose="020F0502020204030203" pitchFamily="34" charset="0"/>
              </a:defRPr>
            </a:lvl1pPr>
            <a:lvl2pPr marL="971550" indent="-514350">
              <a:buFont typeface="+mj-lt"/>
              <a:buAutoNum type="arabicPeriod"/>
              <a:defRPr b="0" i="0">
                <a:latin typeface="Lato" panose="020F0502020204030203" pitchFamily="34" charset="0"/>
                <a:ea typeface="Lato" panose="020F0502020204030203" pitchFamily="34" charset="0"/>
                <a:cs typeface="Lato" panose="020F0502020204030203" pitchFamily="34" charset="0"/>
              </a:defRPr>
            </a:lvl2pPr>
            <a:lvl3pPr marL="1371600" indent="-457200">
              <a:buFont typeface="+mj-lt"/>
              <a:buAutoNum type="arabicPeriod"/>
              <a:defRPr b="0" i="0">
                <a:latin typeface="Lato" panose="020F0502020204030203" pitchFamily="34" charset="0"/>
                <a:ea typeface="Lato" panose="020F0502020204030203" pitchFamily="34" charset="0"/>
                <a:cs typeface="Lato" panose="020F0502020204030203" pitchFamily="34" charset="0"/>
              </a:defRPr>
            </a:lvl3pPr>
            <a:lvl4pPr marL="1828800" indent="-457200">
              <a:buFont typeface="+mj-lt"/>
              <a:buAutoNum type="arabicPeriod"/>
              <a:defRPr b="0" i="0">
                <a:latin typeface="Lato" panose="020F0502020204030203" pitchFamily="34" charset="0"/>
                <a:ea typeface="Lato" panose="020F0502020204030203" pitchFamily="34" charset="0"/>
                <a:cs typeface="Lato" panose="020F0502020204030203" pitchFamily="34" charset="0"/>
              </a:defRPr>
            </a:lvl4pPr>
            <a:lvl5pPr marL="2286000" indent="-457200">
              <a:buFont typeface="+mj-lt"/>
              <a:buAutoNum type="arabicPeriod"/>
              <a:defRPr b="0" i="0">
                <a:latin typeface="Lato" panose="020F0502020204030203" pitchFamily="34" charset="0"/>
                <a:ea typeface="Lato" panose="020F0502020204030203" pitchFamily="34" charset="0"/>
                <a:cs typeface="Lato" panose="020F0502020204030203" pitchFamily="34" charset="0"/>
              </a:defRPr>
            </a:lvl5pPr>
          </a:lstStyle>
          <a:p>
            <a:pPr lvl="0"/>
            <a:r>
              <a:rPr lang="en-US" dirty="0"/>
              <a:t>Item Title</a:t>
            </a:r>
          </a:p>
        </p:txBody>
      </p:sp>
      <p:sp>
        <p:nvSpPr>
          <p:cNvPr id="6" name="Title 5"/>
          <p:cNvSpPr>
            <a:spLocks noGrp="1"/>
          </p:cNvSpPr>
          <p:nvPr>
            <p:ph type="title"/>
          </p:nvPr>
        </p:nvSpPr>
        <p:spPr>
          <a:xfrm>
            <a:off x="457200" y="274638"/>
            <a:ext cx="8229600" cy="783695"/>
          </a:xfrm>
          <a:prstGeom prst="rect">
            <a:avLst/>
          </a:prstGeom>
        </p:spPr>
        <p:txBody>
          <a:bodyPr anchor="b"/>
          <a:lstStyle>
            <a:lvl1pPr>
              <a:defRPr b="1" i="0">
                <a:latin typeface="Lato Black" panose="020F0502020204030203" pitchFamily="34" charset="0"/>
                <a:ea typeface="Lato Black" panose="020F0502020204030203" pitchFamily="34" charset="0"/>
                <a:cs typeface="Lato Black" panose="020F0502020204030203" pitchFamily="34" charset="0"/>
              </a:defRPr>
            </a:lvl1pPr>
          </a:lstStyle>
          <a:p>
            <a:r>
              <a:rPr lang="en-US" dirty="0"/>
              <a:t>Click to edit Master title style</a:t>
            </a:r>
          </a:p>
        </p:txBody>
      </p:sp>
      <p:cxnSp>
        <p:nvCxnSpPr>
          <p:cNvPr id="4" name="Straight Connector 3">
            <a:extLst>
              <a:ext uri="{FF2B5EF4-FFF2-40B4-BE49-F238E27FC236}">
                <a16:creationId xmlns:a16="http://schemas.microsoft.com/office/drawing/2014/main" id="{B054B5E4-ADCD-E14E-BDDF-E98F1B085647}"/>
              </a:ext>
            </a:extLst>
          </p:cNvPr>
          <p:cNvCxnSpPr/>
          <p:nvPr userDrawn="1"/>
        </p:nvCxnSpPr>
        <p:spPr>
          <a:xfrm>
            <a:off x="717847" y="2307364"/>
            <a:ext cx="0" cy="2435552"/>
          </a:xfrm>
          <a:prstGeom prst="line">
            <a:avLst/>
          </a:prstGeom>
          <a:ln w="76200"/>
          <a:effectLst/>
        </p:spPr>
        <p:style>
          <a:lnRef idx="2">
            <a:schemeClr val="accent1"/>
          </a:lnRef>
          <a:fillRef idx="0">
            <a:schemeClr val="accent1"/>
          </a:fillRef>
          <a:effectRef idx="1">
            <a:schemeClr val="accent1"/>
          </a:effectRef>
          <a:fontRef idx="minor">
            <a:schemeClr val="tx1"/>
          </a:fontRef>
        </p:style>
      </p:cxnSp>
      <p:sp>
        <p:nvSpPr>
          <p:cNvPr id="7" name="Content Placeholder 2">
            <a:extLst>
              <a:ext uri="{FF2B5EF4-FFF2-40B4-BE49-F238E27FC236}">
                <a16:creationId xmlns:a16="http://schemas.microsoft.com/office/drawing/2014/main" id="{6D42CF86-65DB-CD4F-AE44-F88D20EE0347}"/>
              </a:ext>
            </a:extLst>
          </p:cNvPr>
          <p:cNvSpPr>
            <a:spLocks noGrp="1"/>
          </p:cNvSpPr>
          <p:nvPr>
            <p:ph idx="10"/>
          </p:nvPr>
        </p:nvSpPr>
        <p:spPr>
          <a:xfrm>
            <a:off x="1128044" y="2307364"/>
            <a:ext cx="7558751" cy="2435552"/>
          </a:xfrm>
          <a:prstGeom prst="rect">
            <a:avLst/>
          </a:prstGeom>
        </p:spPr>
        <p:txBody>
          <a:bodyPr/>
          <a:lstStyle>
            <a:lvl1pPr marL="0" indent="0">
              <a:buFont typeface="+mj-lt"/>
              <a:buNone/>
              <a:defRPr sz="2400" b="0" i="0">
                <a:latin typeface="Lato" panose="020F0502020204030203" pitchFamily="34" charset="0"/>
                <a:ea typeface="Lato" panose="020F0502020204030203" pitchFamily="34" charset="0"/>
                <a:cs typeface="Lato" panose="020F0502020204030203" pitchFamily="34" charset="0"/>
              </a:defRPr>
            </a:lvl1pPr>
            <a:lvl2pPr marL="971550" indent="-514350">
              <a:buFont typeface="+mj-lt"/>
              <a:buAutoNum type="arabicPeriod"/>
              <a:defRPr b="0" i="0">
                <a:latin typeface="Lato" panose="020F0502020204030203" pitchFamily="34" charset="0"/>
                <a:ea typeface="Lato" panose="020F0502020204030203" pitchFamily="34" charset="0"/>
                <a:cs typeface="Lato" panose="020F0502020204030203" pitchFamily="34" charset="0"/>
              </a:defRPr>
            </a:lvl2pPr>
            <a:lvl3pPr marL="1371600" indent="-457200">
              <a:buFont typeface="+mj-lt"/>
              <a:buAutoNum type="arabicPeriod"/>
              <a:defRPr b="0" i="0">
                <a:latin typeface="Lato" panose="020F0502020204030203" pitchFamily="34" charset="0"/>
                <a:ea typeface="Lato" panose="020F0502020204030203" pitchFamily="34" charset="0"/>
                <a:cs typeface="Lato" panose="020F0502020204030203" pitchFamily="34" charset="0"/>
              </a:defRPr>
            </a:lvl3pPr>
            <a:lvl4pPr marL="1828800" indent="-457200">
              <a:buFont typeface="+mj-lt"/>
              <a:buAutoNum type="arabicPeriod"/>
              <a:defRPr b="0" i="0">
                <a:latin typeface="Lato" panose="020F0502020204030203" pitchFamily="34" charset="0"/>
                <a:ea typeface="Lato" panose="020F0502020204030203" pitchFamily="34" charset="0"/>
                <a:cs typeface="Lato" panose="020F0502020204030203" pitchFamily="34" charset="0"/>
              </a:defRPr>
            </a:lvl4pPr>
            <a:lvl5pPr marL="2286000" indent="-457200">
              <a:buFont typeface="+mj-lt"/>
              <a:buAutoNum type="arabicPeriod"/>
              <a:defRPr b="0" i="0">
                <a:latin typeface="Lato" panose="020F0502020204030203" pitchFamily="34" charset="0"/>
                <a:ea typeface="Lato" panose="020F0502020204030203" pitchFamily="34" charset="0"/>
                <a:cs typeface="Lato" panose="020F0502020204030203" pitchFamily="34" charset="0"/>
              </a:defRPr>
            </a:lvl5pPr>
          </a:lstStyle>
          <a:p>
            <a:pPr lvl="0"/>
            <a:endParaRPr lang="en-US" dirty="0"/>
          </a:p>
        </p:txBody>
      </p:sp>
    </p:spTree>
    <p:extLst>
      <p:ext uri="{BB962C8B-B14F-4D97-AF65-F5344CB8AC3E}">
        <p14:creationId xmlns:p14="http://schemas.microsoft.com/office/powerpoint/2010/main" val="1573846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Center Single Lin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280160" y="0"/>
            <a:ext cx="7205472" cy="5143500"/>
          </a:xfrm>
          <a:prstGeom prst="rect">
            <a:avLst/>
          </a:prstGeom>
        </p:spPr>
        <p:txBody>
          <a:bodyPr anchor="ctr">
            <a:normAutofit/>
          </a:bodyPr>
          <a:lstStyle>
            <a:lvl1pPr algn="l">
              <a:defRPr sz="5400" b="1" i="0">
                <a:latin typeface="Lato" panose="020F0502020204030203" pitchFamily="34" charset="0"/>
                <a:ea typeface="Lato" panose="020F0502020204030203" pitchFamily="34" charset="0"/>
                <a:cs typeface="Lato" panose="020F0502020204030203" pitchFamily="34" charset="0"/>
              </a:defRPr>
            </a:lvl1pPr>
          </a:lstStyle>
          <a:p>
            <a:r>
              <a:rPr lang="en-US" dirty="0"/>
              <a:t>This is a single statement slide</a:t>
            </a:r>
          </a:p>
        </p:txBody>
      </p:sp>
    </p:spTree>
    <p:extLst>
      <p:ext uri="{BB962C8B-B14F-4D97-AF65-F5344CB8AC3E}">
        <p14:creationId xmlns:p14="http://schemas.microsoft.com/office/powerpoint/2010/main" val="33783296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Photo">
    <p:bg>
      <p:bgPr>
        <a:solidFill>
          <a:schemeClr val="bg2">
            <a:lumMod val="10000"/>
          </a:schemeClr>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7326586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9">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93812312"/>
      </p:ext>
    </p:extLst>
  </p:cSld>
  <p:clrMap bg1="lt1" tx1="dk1" bg2="lt2" tx2="dk2" accent1="accent1" accent2="accent2" accent3="accent3" accent4="accent4" accent5="accent5" accent6="accent6" hlink="hlink" folHlink="folHlink"/>
  <p:sldLayoutIdLst>
    <p:sldLayoutId id="2147483649" r:id="rId1"/>
    <p:sldLayoutId id="2147483651" r:id="rId2"/>
    <p:sldLayoutId id="2147483650" r:id="rId3"/>
    <p:sldLayoutId id="2147483657" r:id="rId4"/>
    <p:sldLayoutId id="2147483656" r:id="rId5"/>
    <p:sldLayoutId id="2147483654" r:id="rId6"/>
    <p:sldLayoutId id="2147483655" r:id="rId7"/>
  </p:sldLayoutIdLst>
  <p:txStyles>
    <p:titleStyle>
      <a:lvl1pPr algn="l" defTabSz="457200" rtl="0" eaLnBrk="1" latinLnBrk="0" hangingPunct="1">
        <a:spcBef>
          <a:spcPct val="0"/>
        </a:spcBef>
        <a:buNone/>
        <a:defRPr sz="3600" kern="1200">
          <a:solidFill>
            <a:schemeClr val="bg1"/>
          </a:solidFill>
          <a:latin typeface="Lato Regular"/>
          <a:ea typeface="+mj-ea"/>
          <a:cs typeface="Lato Regular"/>
        </a:defRPr>
      </a:lvl1pPr>
    </p:titleStyle>
    <p:bodyStyle>
      <a:lvl1pPr marL="342900" indent="-342900" algn="l" defTabSz="457200" rtl="0" eaLnBrk="1" latinLnBrk="0" hangingPunct="1">
        <a:spcBef>
          <a:spcPct val="20000"/>
        </a:spcBef>
        <a:buFont typeface="Arial"/>
        <a:buChar char="•"/>
        <a:defRPr sz="3200" kern="1200">
          <a:solidFill>
            <a:srgbClr val="FFFFFF"/>
          </a:solidFill>
          <a:latin typeface="Lato Regular"/>
          <a:ea typeface="+mn-ea"/>
          <a:cs typeface="Lato Regular"/>
        </a:defRPr>
      </a:lvl1pPr>
      <a:lvl2pPr marL="742950" indent="-285750" algn="l" defTabSz="457200" rtl="0" eaLnBrk="1" latinLnBrk="0" hangingPunct="1">
        <a:spcBef>
          <a:spcPct val="20000"/>
        </a:spcBef>
        <a:buFont typeface="Arial"/>
        <a:buChar char="–"/>
        <a:defRPr sz="2800" kern="1200">
          <a:solidFill>
            <a:srgbClr val="FFFFFF"/>
          </a:solidFill>
          <a:latin typeface="Lato Regular"/>
          <a:ea typeface="+mn-ea"/>
          <a:cs typeface="Lato Regular"/>
        </a:defRPr>
      </a:lvl2pPr>
      <a:lvl3pPr marL="1143000" indent="-228600" algn="l" defTabSz="457200" rtl="0" eaLnBrk="1" latinLnBrk="0" hangingPunct="1">
        <a:spcBef>
          <a:spcPct val="20000"/>
        </a:spcBef>
        <a:buFont typeface="Arial"/>
        <a:buChar char="•"/>
        <a:defRPr sz="2400" kern="1200">
          <a:solidFill>
            <a:srgbClr val="FFFFFF"/>
          </a:solidFill>
          <a:latin typeface="Lato Regular"/>
          <a:ea typeface="+mn-ea"/>
          <a:cs typeface="Lato Regular"/>
        </a:defRPr>
      </a:lvl3pPr>
      <a:lvl4pPr marL="1600200" indent="-228600" algn="l" defTabSz="457200" rtl="0" eaLnBrk="1" latinLnBrk="0" hangingPunct="1">
        <a:spcBef>
          <a:spcPct val="20000"/>
        </a:spcBef>
        <a:buFont typeface="Arial"/>
        <a:buChar char="–"/>
        <a:defRPr sz="2000" kern="1200">
          <a:solidFill>
            <a:srgbClr val="FFFFFF"/>
          </a:solidFill>
          <a:latin typeface="Lato Regular"/>
          <a:ea typeface="+mn-ea"/>
          <a:cs typeface="Lato Regular"/>
        </a:defRPr>
      </a:lvl4pPr>
      <a:lvl5pPr marL="2057400" indent="-228600" algn="l" defTabSz="457200" rtl="0" eaLnBrk="1" latinLnBrk="0" hangingPunct="1">
        <a:spcBef>
          <a:spcPct val="20000"/>
        </a:spcBef>
        <a:buFont typeface="Arial"/>
        <a:buChar char="»"/>
        <a:defRPr sz="2000" kern="1200">
          <a:solidFill>
            <a:srgbClr val="FFFFFF"/>
          </a:solidFill>
          <a:latin typeface="Lato Regular"/>
          <a:ea typeface="+mn-ea"/>
          <a:cs typeface="Lato Regular"/>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0" dirty="0"/>
              <a:t>The Three Witnesses</a:t>
            </a:r>
            <a:endParaRPr lang="en-US" sz="9000" b="0" dirty="0"/>
          </a:p>
        </p:txBody>
      </p:sp>
    </p:spTree>
    <p:extLst>
      <p:ext uri="{BB962C8B-B14F-4D97-AF65-F5344CB8AC3E}">
        <p14:creationId xmlns:p14="http://schemas.microsoft.com/office/powerpoint/2010/main" val="7523238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48FC20-4731-0241-872F-30F81298D079}"/>
              </a:ext>
            </a:extLst>
          </p:cNvPr>
          <p:cNvSpPr>
            <a:spLocks noGrp="1"/>
          </p:cNvSpPr>
          <p:nvPr>
            <p:ph type="title"/>
          </p:nvPr>
        </p:nvSpPr>
        <p:spPr>
          <a:xfrm>
            <a:off x="1391478" y="178904"/>
            <a:ext cx="7380401" cy="4785691"/>
          </a:xfrm>
        </p:spPr>
        <p:txBody>
          <a:bodyPr/>
          <a:lstStyle/>
          <a:p>
            <a:r>
              <a:rPr lang="en-US" dirty="0"/>
              <a:t>Q – </a:t>
            </a:r>
            <a:br>
              <a:rPr lang="en-US" dirty="0"/>
            </a:br>
            <a:r>
              <a:rPr lang="en-US" sz="4400" b="0" dirty="0"/>
              <a:t>Who overcomes the world?</a:t>
            </a:r>
            <a:br>
              <a:rPr lang="en-US" b="0" dirty="0"/>
            </a:br>
            <a:br>
              <a:rPr lang="en-US" sz="2000" b="0" dirty="0"/>
            </a:br>
            <a:r>
              <a:rPr lang="en-US" dirty="0"/>
              <a:t>A – </a:t>
            </a:r>
            <a:br>
              <a:rPr lang="en-US" dirty="0"/>
            </a:br>
            <a:r>
              <a:rPr lang="en-US" sz="4400" b="0" dirty="0"/>
              <a:t>Only the Christian</a:t>
            </a:r>
            <a:endParaRPr lang="en-US" b="0" dirty="0"/>
          </a:p>
        </p:txBody>
      </p:sp>
    </p:spTree>
    <p:extLst>
      <p:ext uri="{BB962C8B-B14F-4D97-AF65-F5344CB8AC3E}">
        <p14:creationId xmlns:p14="http://schemas.microsoft.com/office/powerpoint/2010/main" val="33131419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368D9236-4C50-DF41-B3DC-4D57D3BA7DB9}"/>
              </a:ext>
            </a:extLst>
          </p:cNvPr>
          <p:cNvSpPr>
            <a:spLocks noGrp="1"/>
          </p:cNvSpPr>
          <p:nvPr>
            <p:ph type="body" idx="1"/>
          </p:nvPr>
        </p:nvSpPr>
        <p:spPr/>
        <p:txBody>
          <a:bodyPr>
            <a:normAutofit/>
          </a:bodyPr>
          <a:lstStyle/>
          <a:p>
            <a:r>
              <a:rPr lang="en-US" sz="3200" dirty="0"/>
              <a:t>This is the One who came by water and blood, Jesus Christ; not with the water only, but with the water and with the blood. It is the Spirit who testifies, because the Spirit is the truth.</a:t>
            </a:r>
          </a:p>
        </p:txBody>
      </p:sp>
      <p:sp>
        <p:nvSpPr>
          <p:cNvPr id="3" name="Content Placeholder 2">
            <a:extLst>
              <a:ext uri="{FF2B5EF4-FFF2-40B4-BE49-F238E27FC236}">
                <a16:creationId xmlns:a16="http://schemas.microsoft.com/office/drawing/2014/main" id="{716B5515-C525-3749-9400-18304025D5D0}"/>
              </a:ext>
            </a:extLst>
          </p:cNvPr>
          <p:cNvSpPr>
            <a:spLocks noGrp="1"/>
          </p:cNvSpPr>
          <p:nvPr>
            <p:ph sz="quarter" idx="10"/>
          </p:nvPr>
        </p:nvSpPr>
        <p:spPr/>
        <p:txBody>
          <a:bodyPr/>
          <a:lstStyle/>
          <a:p>
            <a:r>
              <a:rPr lang="en-US" dirty="0"/>
              <a:t>- I John 5:6</a:t>
            </a:r>
          </a:p>
        </p:txBody>
      </p:sp>
    </p:spTree>
    <p:extLst>
      <p:ext uri="{BB962C8B-B14F-4D97-AF65-F5344CB8AC3E}">
        <p14:creationId xmlns:p14="http://schemas.microsoft.com/office/powerpoint/2010/main" val="21798096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82EF7B-411B-424E-908E-52C78AB1D66E}"/>
              </a:ext>
            </a:extLst>
          </p:cNvPr>
          <p:cNvSpPr>
            <a:spLocks noGrp="1"/>
          </p:cNvSpPr>
          <p:nvPr>
            <p:ph type="title"/>
          </p:nvPr>
        </p:nvSpPr>
        <p:spPr/>
        <p:txBody>
          <a:bodyPr>
            <a:normAutofit/>
          </a:bodyPr>
          <a:lstStyle/>
          <a:p>
            <a:r>
              <a:rPr lang="en-US" sz="4400" dirty="0"/>
              <a:t>Only a perfect life offered by a divine being has the power to remove all sin from all men for all time.</a:t>
            </a:r>
          </a:p>
        </p:txBody>
      </p:sp>
    </p:spTree>
    <p:extLst>
      <p:ext uri="{BB962C8B-B14F-4D97-AF65-F5344CB8AC3E}">
        <p14:creationId xmlns:p14="http://schemas.microsoft.com/office/powerpoint/2010/main" val="19993356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368D9236-4C50-DF41-B3DC-4D57D3BA7DB9}"/>
              </a:ext>
            </a:extLst>
          </p:cNvPr>
          <p:cNvSpPr>
            <a:spLocks noGrp="1"/>
          </p:cNvSpPr>
          <p:nvPr>
            <p:ph type="body" idx="1"/>
          </p:nvPr>
        </p:nvSpPr>
        <p:spPr/>
        <p:txBody>
          <a:bodyPr>
            <a:normAutofit/>
          </a:bodyPr>
          <a:lstStyle/>
          <a:p>
            <a:r>
              <a:rPr lang="en-US" dirty="0"/>
              <a:t>For there are three that testify:</a:t>
            </a:r>
          </a:p>
        </p:txBody>
      </p:sp>
      <p:sp>
        <p:nvSpPr>
          <p:cNvPr id="3" name="Content Placeholder 2">
            <a:extLst>
              <a:ext uri="{FF2B5EF4-FFF2-40B4-BE49-F238E27FC236}">
                <a16:creationId xmlns:a16="http://schemas.microsoft.com/office/drawing/2014/main" id="{716B5515-C525-3749-9400-18304025D5D0}"/>
              </a:ext>
            </a:extLst>
          </p:cNvPr>
          <p:cNvSpPr>
            <a:spLocks noGrp="1"/>
          </p:cNvSpPr>
          <p:nvPr>
            <p:ph sz="quarter" idx="10"/>
          </p:nvPr>
        </p:nvSpPr>
        <p:spPr/>
        <p:txBody>
          <a:bodyPr/>
          <a:lstStyle/>
          <a:p>
            <a:r>
              <a:rPr lang="en-US" dirty="0"/>
              <a:t>- I John 5:7</a:t>
            </a:r>
          </a:p>
        </p:txBody>
      </p:sp>
    </p:spTree>
    <p:extLst>
      <p:ext uri="{BB962C8B-B14F-4D97-AF65-F5344CB8AC3E}">
        <p14:creationId xmlns:p14="http://schemas.microsoft.com/office/powerpoint/2010/main" val="118324077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368D9236-4C50-DF41-B3DC-4D57D3BA7DB9}"/>
              </a:ext>
            </a:extLst>
          </p:cNvPr>
          <p:cNvSpPr>
            <a:spLocks noGrp="1"/>
          </p:cNvSpPr>
          <p:nvPr>
            <p:ph type="body" idx="1"/>
          </p:nvPr>
        </p:nvSpPr>
        <p:spPr/>
        <p:txBody>
          <a:bodyPr>
            <a:normAutofit/>
          </a:bodyPr>
          <a:lstStyle/>
          <a:p>
            <a:r>
              <a:rPr lang="en-US" sz="3200" dirty="0"/>
              <a:t>the Spirit and the water and the blood; and the three are in agreement.</a:t>
            </a:r>
          </a:p>
        </p:txBody>
      </p:sp>
      <p:sp>
        <p:nvSpPr>
          <p:cNvPr id="3" name="Content Placeholder 2">
            <a:extLst>
              <a:ext uri="{FF2B5EF4-FFF2-40B4-BE49-F238E27FC236}">
                <a16:creationId xmlns:a16="http://schemas.microsoft.com/office/drawing/2014/main" id="{716B5515-C525-3749-9400-18304025D5D0}"/>
              </a:ext>
            </a:extLst>
          </p:cNvPr>
          <p:cNvSpPr>
            <a:spLocks noGrp="1"/>
          </p:cNvSpPr>
          <p:nvPr>
            <p:ph sz="quarter" idx="10"/>
          </p:nvPr>
        </p:nvSpPr>
        <p:spPr/>
        <p:txBody>
          <a:bodyPr/>
          <a:lstStyle/>
          <a:p>
            <a:r>
              <a:rPr lang="en-US" dirty="0"/>
              <a:t>- I John 5:8</a:t>
            </a:r>
          </a:p>
        </p:txBody>
      </p:sp>
    </p:spTree>
    <p:extLst>
      <p:ext uri="{BB962C8B-B14F-4D97-AF65-F5344CB8AC3E}">
        <p14:creationId xmlns:p14="http://schemas.microsoft.com/office/powerpoint/2010/main" val="28858504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7FF3C9D8-C1C2-7844-9DEE-68028798CE16}"/>
              </a:ext>
            </a:extLst>
          </p:cNvPr>
          <p:cNvSpPr>
            <a:spLocks noGrp="1"/>
          </p:cNvSpPr>
          <p:nvPr>
            <p:ph idx="1"/>
          </p:nvPr>
        </p:nvSpPr>
        <p:spPr/>
        <p:txBody>
          <a:bodyPr/>
          <a:lstStyle/>
          <a:p>
            <a:pPr marL="605790" indent="-605790">
              <a:buFont typeface="+mj-lt"/>
              <a:buAutoNum type="arabicPeriod"/>
            </a:pPr>
            <a:r>
              <a:rPr lang="en-US" sz="4400" b="1" dirty="0"/>
              <a:t>The Holy Spirit</a:t>
            </a:r>
          </a:p>
          <a:p>
            <a:pPr marL="914400" lvl="1" indent="-514350"/>
            <a:r>
              <a:rPr lang="en-US" dirty="0"/>
              <a:t>Prophesy</a:t>
            </a:r>
          </a:p>
          <a:p>
            <a:pPr marL="914400" lvl="1" indent="-514350"/>
            <a:r>
              <a:rPr lang="en-US" dirty="0"/>
              <a:t>Resurrection</a:t>
            </a:r>
          </a:p>
          <a:p>
            <a:pPr marL="914400" lvl="1" indent="-514350"/>
            <a:r>
              <a:rPr lang="en-US" dirty="0"/>
              <a:t>Witness of the Apostles</a:t>
            </a:r>
          </a:p>
          <a:p>
            <a:pPr marL="914400" lvl="1" indent="-514350"/>
            <a:r>
              <a:rPr lang="en-US" dirty="0"/>
              <a:t>Inspired writings</a:t>
            </a:r>
          </a:p>
        </p:txBody>
      </p:sp>
      <p:sp>
        <p:nvSpPr>
          <p:cNvPr id="3" name="Title 2">
            <a:extLst>
              <a:ext uri="{FF2B5EF4-FFF2-40B4-BE49-F238E27FC236}">
                <a16:creationId xmlns:a16="http://schemas.microsoft.com/office/drawing/2014/main" id="{1F27BF91-3468-3940-BBB5-535E43A5BEE5}"/>
              </a:ext>
            </a:extLst>
          </p:cNvPr>
          <p:cNvSpPr>
            <a:spLocks noGrp="1"/>
          </p:cNvSpPr>
          <p:nvPr>
            <p:ph type="title"/>
          </p:nvPr>
        </p:nvSpPr>
        <p:spPr/>
        <p:txBody>
          <a:bodyPr/>
          <a:lstStyle/>
          <a:p>
            <a:r>
              <a:rPr lang="en-US" dirty="0"/>
              <a:t>The Three Witnesses</a:t>
            </a:r>
          </a:p>
        </p:txBody>
      </p:sp>
    </p:spTree>
    <p:extLst>
      <p:ext uri="{BB962C8B-B14F-4D97-AF65-F5344CB8AC3E}">
        <p14:creationId xmlns:p14="http://schemas.microsoft.com/office/powerpoint/2010/main" val="185767098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7FF3C9D8-C1C2-7844-9DEE-68028798CE16}"/>
              </a:ext>
            </a:extLst>
          </p:cNvPr>
          <p:cNvSpPr>
            <a:spLocks noGrp="1"/>
          </p:cNvSpPr>
          <p:nvPr>
            <p:ph idx="1"/>
          </p:nvPr>
        </p:nvSpPr>
        <p:spPr/>
        <p:txBody>
          <a:bodyPr/>
          <a:lstStyle/>
          <a:p>
            <a:pPr marL="422910" indent="-422910">
              <a:buFont typeface="+mj-lt"/>
              <a:buAutoNum type="arabicPeriod"/>
            </a:pPr>
            <a:r>
              <a:rPr lang="en-US" sz="2800" dirty="0"/>
              <a:t>The Holy Spirit</a:t>
            </a:r>
          </a:p>
          <a:p>
            <a:pPr marL="605790" indent="-605790">
              <a:buFont typeface="+mj-lt"/>
              <a:buAutoNum type="arabicPeriod"/>
            </a:pPr>
            <a:r>
              <a:rPr lang="en-US" sz="4800" b="1" dirty="0"/>
              <a:t>The Water</a:t>
            </a:r>
          </a:p>
          <a:p>
            <a:pPr marL="914400" lvl="1" indent="-514350"/>
            <a:r>
              <a:rPr lang="en-US" dirty="0"/>
              <a:t>Baptism</a:t>
            </a:r>
          </a:p>
          <a:p>
            <a:pPr marL="914400" lvl="1" indent="-514350"/>
            <a:r>
              <a:rPr lang="en-US" dirty="0"/>
              <a:t>The Dove</a:t>
            </a:r>
          </a:p>
          <a:p>
            <a:pPr marL="914400" lvl="1" indent="-514350"/>
            <a:r>
              <a:rPr lang="en-US" dirty="0"/>
              <a:t>The Voice</a:t>
            </a:r>
          </a:p>
          <a:p>
            <a:pPr marL="914400" lvl="1" indent="-514350"/>
            <a:r>
              <a:rPr lang="en-US" dirty="0"/>
              <a:t>The Command</a:t>
            </a:r>
          </a:p>
        </p:txBody>
      </p:sp>
      <p:sp>
        <p:nvSpPr>
          <p:cNvPr id="3" name="Title 2">
            <a:extLst>
              <a:ext uri="{FF2B5EF4-FFF2-40B4-BE49-F238E27FC236}">
                <a16:creationId xmlns:a16="http://schemas.microsoft.com/office/drawing/2014/main" id="{1F27BF91-3468-3940-BBB5-535E43A5BEE5}"/>
              </a:ext>
            </a:extLst>
          </p:cNvPr>
          <p:cNvSpPr>
            <a:spLocks noGrp="1"/>
          </p:cNvSpPr>
          <p:nvPr>
            <p:ph type="title"/>
          </p:nvPr>
        </p:nvSpPr>
        <p:spPr/>
        <p:txBody>
          <a:bodyPr/>
          <a:lstStyle/>
          <a:p>
            <a:r>
              <a:rPr lang="en-US" dirty="0"/>
              <a:t>The Three Witnesses</a:t>
            </a:r>
          </a:p>
        </p:txBody>
      </p:sp>
    </p:spTree>
    <p:extLst>
      <p:ext uri="{BB962C8B-B14F-4D97-AF65-F5344CB8AC3E}">
        <p14:creationId xmlns:p14="http://schemas.microsoft.com/office/powerpoint/2010/main" val="198304110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7FF3C9D8-C1C2-7844-9DEE-68028798CE16}"/>
              </a:ext>
            </a:extLst>
          </p:cNvPr>
          <p:cNvSpPr>
            <a:spLocks noGrp="1"/>
          </p:cNvSpPr>
          <p:nvPr>
            <p:ph idx="1"/>
          </p:nvPr>
        </p:nvSpPr>
        <p:spPr/>
        <p:txBody>
          <a:bodyPr/>
          <a:lstStyle/>
          <a:p>
            <a:pPr marL="422910" indent="-422910">
              <a:buFont typeface="+mj-lt"/>
              <a:buAutoNum type="arabicPeriod"/>
            </a:pPr>
            <a:r>
              <a:rPr lang="en-US" sz="2000" dirty="0"/>
              <a:t>The Holy Spirit</a:t>
            </a:r>
          </a:p>
          <a:p>
            <a:pPr marL="422910" indent="-422910">
              <a:buFont typeface="+mj-lt"/>
              <a:buAutoNum type="arabicPeriod"/>
            </a:pPr>
            <a:r>
              <a:rPr lang="en-US" sz="2000" dirty="0"/>
              <a:t>The Water</a:t>
            </a:r>
          </a:p>
          <a:p>
            <a:pPr marL="605790" indent="-605790">
              <a:buFont typeface="+mj-lt"/>
              <a:buAutoNum type="arabicPeriod"/>
            </a:pPr>
            <a:r>
              <a:rPr lang="en-US" sz="4800" b="1" dirty="0"/>
              <a:t>The Blood</a:t>
            </a:r>
          </a:p>
          <a:p>
            <a:pPr marL="914400" lvl="1" indent="-514350">
              <a:spcAft>
                <a:spcPts val="600"/>
              </a:spcAft>
            </a:pPr>
            <a:r>
              <a:rPr lang="en-US" dirty="0"/>
              <a:t>Death of the Messiah prophesied</a:t>
            </a:r>
            <a:br>
              <a:rPr lang="en-US" dirty="0"/>
            </a:br>
            <a:r>
              <a:rPr lang="en-US" dirty="0"/>
              <a:t>(Isaiah 53:4-5; Acts 2:30)</a:t>
            </a:r>
          </a:p>
          <a:p>
            <a:pPr marL="914400" lvl="1" indent="-514350"/>
            <a:r>
              <a:rPr lang="en-US" dirty="0"/>
              <a:t>Resurrection from the dead</a:t>
            </a:r>
          </a:p>
        </p:txBody>
      </p:sp>
      <p:sp>
        <p:nvSpPr>
          <p:cNvPr id="3" name="Title 2">
            <a:extLst>
              <a:ext uri="{FF2B5EF4-FFF2-40B4-BE49-F238E27FC236}">
                <a16:creationId xmlns:a16="http://schemas.microsoft.com/office/drawing/2014/main" id="{1F27BF91-3468-3940-BBB5-535E43A5BEE5}"/>
              </a:ext>
            </a:extLst>
          </p:cNvPr>
          <p:cNvSpPr>
            <a:spLocks noGrp="1"/>
          </p:cNvSpPr>
          <p:nvPr>
            <p:ph type="title"/>
          </p:nvPr>
        </p:nvSpPr>
        <p:spPr/>
        <p:txBody>
          <a:bodyPr/>
          <a:lstStyle/>
          <a:p>
            <a:r>
              <a:rPr lang="en-US" dirty="0"/>
              <a:t>The Three Witnesses</a:t>
            </a:r>
          </a:p>
        </p:txBody>
      </p:sp>
    </p:spTree>
    <p:extLst>
      <p:ext uri="{BB962C8B-B14F-4D97-AF65-F5344CB8AC3E}">
        <p14:creationId xmlns:p14="http://schemas.microsoft.com/office/powerpoint/2010/main" val="23872842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F91C3F-0AB0-0F45-A78E-509C3170B00D}"/>
              </a:ext>
            </a:extLst>
          </p:cNvPr>
          <p:cNvSpPr>
            <a:spLocks noGrp="1"/>
          </p:cNvSpPr>
          <p:nvPr>
            <p:ph type="title"/>
          </p:nvPr>
        </p:nvSpPr>
        <p:spPr>
          <a:xfrm>
            <a:off x="1526650" y="0"/>
            <a:ext cx="6958982" cy="5143500"/>
          </a:xfrm>
        </p:spPr>
        <p:txBody>
          <a:bodyPr/>
          <a:lstStyle/>
          <a:p>
            <a:r>
              <a:rPr lang="en-US" dirty="0"/>
              <a:t>3 Witnesses =</a:t>
            </a:r>
            <a:br>
              <a:rPr lang="en-US" dirty="0"/>
            </a:br>
            <a:r>
              <a:rPr lang="en-US" dirty="0"/>
              <a:t>Testimony from God</a:t>
            </a:r>
          </a:p>
        </p:txBody>
      </p:sp>
    </p:spTree>
    <p:extLst>
      <p:ext uri="{BB962C8B-B14F-4D97-AF65-F5344CB8AC3E}">
        <p14:creationId xmlns:p14="http://schemas.microsoft.com/office/powerpoint/2010/main" val="124392392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90DA8B1-A943-614E-8B8F-BA1EC084BCD0}"/>
              </a:ext>
            </a:extLst>
          </p:cNvPr>
          <p:cNvSpPr>
            <a:spLocks noGrp="1"/>
          </p:cNvSpPr>
          <p:nvPr>
            <p:ph type="body" idx="1"/>
          </p:nvPr>
        </p:nvSpPr>
        <p:spPr/>
        <p:txBody>
          <a:bodyPr/>
          <a:lstStyle/>
          <a:p>
            <a:r>
              <a:rPr lang="en-US" dirty="0"/>
              <a:t>If we receive the testimony of men, the testimony of God is greater; for the testimony of God is this, that He has testified concerning His Son.</a:t>
            </a:r>
          </a:p>
        </p:txBody>
      </p:sp>
      <p:sp>
        <p:nvSpPr>
          <p:cNvPr id="3" name="Content Placeholder 2">
            <a:extLst>
              <a:ext uri="{FF2B5EF4-FFF2-40B4-BE49-F238E27FC236}">
                <a16:creationId xmlns:a16="http://schemas.microsoft.com/office/drawing/2014/main" id="{D5A5972D-46E2-C749-9713-73EAE1923799}"/>
              </a:ext>
            </a:extLst>
          </p:cNvPr>
          <p:cNvSpPr>
            <a:spLocks noGrp="1"/>
          </p:cNvSpPr>
          <p:nvPr>
            <p:ph sz="quarter" idx="10"/>
          </p:nvPr>
        </p:nvSpPr>
        <p:spPr/>
        <p:txBody>
          <a:bodyPr/>
          <a:lstStyle/>
          <a:p>
            <a:r>
              <a:rPr lang="en-US" dirty="0"/>
              <a:t>- I John 5:9</a:t>
            </a:r>
          </a:p>
        </p:txBody>
      </p:sp>
    </p:spTree>
    <p:extLst>
      <p:ext uri="{BB962C8B-B14F-4D97-AF65-F5344CB8AC3E}">
        <p14:creationId xmlns:p14="http://schemas.microsoft.com/office/powerpoint/2010/main" val="11796795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3" name="Picture 2" descr="Text&#10;&#10;Description automatically generated with medium confidence">
            <a:extLst>
              <a:ext uri="{FF2B5EF4-FFF2-40B4-BE49-F238E27FC236}">
                <a16:creationId xmlns:a16="http://schemas.microsoft.com/office/drawing/2014/main" id="{954AF2CF-B0A3-8D45-AAF4-90D2C34F08EA}"/>
              </a:ext>
            </a:extLst>
          </p:cNvPr>
          <p:cNvPicPr>
            <a:picLocks noChangeAspect="1"/>
          </p:cNvPicPr>
          <p:nvPr/>
        </p:nvPicPr>
        <p:blipFill>
          <a:blip r:embed="rId3"/>
          <a:stretch>
            <a:fillRect/>
          </a:stretch>
        </p:blipFill>
        <p:spPr>
          <a:xfrm>
            <a:off x="826935" y="0"/>
            <a:ext cx="7490129" cy="4212689"/>
          </a:xfrm>
          <a:prstGeom prst="rect">
            <a:avLst/>
          </a:prstGeom>
        </p:spPr>
      </p:pic>
      <p:sp>
        <p:nvSpPr>
          <p:cNvPr id="4" name="TextBox 3">
            <a:extLst>
              <a:ext uri="{FF2B5EF4-FFF2-40B4-BE49-F238E27FC236}">
                <a16:creationId xmlns:a16="http://schemas.microsoft.com/office/drawing/2014/main" id="{38177D77-CC13-6D42-8411-F5006C37C230}"/>
              </a:ext>
            </a:extLst>
          </p:cNvPr>
          <p:cNvSpPr txBox="1"/>
          <p:nvPr/>
        </p:nvSpPr>
        <p:spPr>
          <a:xfrm>
            <a:off x="739471" y="2329732"/>
            <a:ext cx="7911548" cy="730841"/>
          </a:xfrm>
          <a:prstGeom prst="rect">
            <a:avLst/>
          </a:prstGeom>
          <a:noFill/>
        </p:spPr>
        <p:txBody>
          <a:bodyPr wrap="square" rtlCol="0">
            <a:spAutoFit/>
          </a:bodyPr>
          <a:lstStyle/>
          <a:p>
            <a:pPr marL="285750" indent="-285750">
              <a:lnSpc>
                <a:spcPct val="130000"/>
              </a:lnSpc>
              <a:buFont typeface="Arial" panose="020B0604020202020204" pitchFamily="34" charset="0"/>
              <a:buChar char="•"/>
            </a:pPr>
            <a:r>
              <a:rPr lang="en-US" sz="3600" b="1" dirty="0">
                <a:solidFill>
                  <a:schemeClr val="bg2">
                    <a:lumMod val="10000"/>
                  </a:schemeClr>
                </a:solidFill>
                <a:latin typeface="Lato Heavy" panose="020F0502020204030203" pitchFamily="34" charset="0"/>
                <a:ea typeface="Lato Heavy" panose="020F0502020204030203" pitchFamily="34" charset="0"/>
                <a:cs typeface="Lato Heavy" panose="020F0502020204030203" pitchFamily="34" charset="0"/>
              </a:rPr>
              <a:t>Who wants to go to heaven?</a:t>
            </a:r>
          </a:p>
        </p:txBody>
      </p:sp>
    </p:spTree>
    <p:extLst>
      <p:ext uri="{BB962C8B-B14F-4D97-AF65-F5344CB8AC3E}">
        <p14:creationId xmlns:p14="http://schemas.microsoft.com/office/powerpoint/2010/main" val="383953273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90DA8B1-A943-614E-8B8F-BA1EC084BCD0}"/>
              </a:ext>
            </a:extLst>
          </p:cNvPr>
          <p:cNvSpPr>
            <a:spLocks noGrp="1"/>
          </p:cNvSpPr>
          <p:nvPr>
            <p:ph type="body" idx="1"/>
          </p:nvPr>
        </p:nvSpPr>
        <p:spPr/>
        <p:txBody>
          <a:bodyPr/>
          <a:lstStyle/>
          <a:p>
            <a:r>
              <a:rPr lang="en-US" dirty="0"/>
              <a:t>The one who believes in the Son of God has the testimony in himself; the one who does not believe God has made Him a liar, because he has not believed in the testimony that God has given concerning His Son.</a:t>
            </a:r>
          </a:p>
        </p:txBody>
      </p:sp>
      <p:sp>
        <p:nvSpPr>
          <p:cNvPr id="3" name="Content Placeholder 2">
            <a:extLst>
              <a:ext uri="{FF2B5EF4-FFF2-40B4-BE49-F238E27FC236}">
                <a16:creationId xmlns:a16="http://schemas.microsoft.com/office/drawing/2014/main" id="{D5A5972D-46E2-C749-9713-73EAE1923799}"/>
              </a:ext>
            </a:extLst>
          </p:cNvPr>
          <p:cNvSpPr>
            <a:spLocks noGrp="1"/>
          </p:cNvSpPr>
          <p:nvPr>
            <p:ph sz="quarter" idx="10"/>
          </p:nvPr>
        </p:nvSpPr>
        <p:spPr/>
        <p:txBody>
          <a:bodyPr/>
          <a:lstStyle/>
          <a:p>
            <a:r>
              <a:rPr lang="en-US" dirty="0"/>
              <a:t>- I John 5:10</a:t>
            </a:r>
          </a:p>
        </p:txBody>
      </p:sp>
    </p:spTree>
    <p:extLst>
      <p:ext uri="{BB962C8B-B14F-4D97-AF65-F5344CB8AC3E}">
        <p14:creationId xmlns:p14="http://schemas.microsoft.com/office/powerpoint/2010/main" val="128854250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90DA8B1-A943-614E-8B8F-BA1EC084BCD0}"/>
              </a:ext>
            </a:extLst>
          </p:cNvPr>
          <p:cNvSpPr>
            <a:spLocks noGrp="1"/>
          </p:cNvSpPr>
          <p:nvPr>
            <p:ph type="body" idx="1"/>
          </p:nvPr>
        </p:nvSpPr>
        <p:spPr>
          <a:xfrm>
            <a:off x="685800" y="347619"/>
            <a:ext cx="7957268" cy="3693156"/>
          </a:xfrm>
        </p:spPr>
        <p:txBody>
          <a:bodyPr/>
          <a:lstStyle/>
          <a:p>
            <a:r>
              <a:rPr lang="en-US" baseline="30000" dirty="0"/>
              <a:t>11</a:t>
            </a:r>
            <a:r>
              <a:rPr lang="en-US" dirty="0"/>
              <a:t> And the testimony is this, that God has given us eternal life, and this life is in His Son. </a:t>
            </a:r>
            <a:r>
              <a:rPr lang="en-US" baseline="30000" dirty="0"/>
              <a:t>12</a:t>
            </a:r>
            <a:r>
              <a:rPr lang="en-US" dirty="0"/>
              <a:t> He who has the Son has the life; he who does not have the Son of God does not have the life.</a:t>
            </a:r>
          </a:p>
        </p:txBody>
      </p:sp>
      <p:sp>
        <p:nvSpPr>
          <p:cNvPr id="3" name="Content Placeholder 2">
            <a:extLst>
              <a:ext uri="{FF2B5EF4-FFF2-40B4-BE49-F238E27FC236}">
                <a16:creationId xmlns:a16="http://schemas.microsoft.com/office/drawing/2014/main" id="{D5A5972D-46E2-C749-9713-73EAE1923799}"/>
              </a:ext>
            </a:extLst>
          </p:cNvPr>
          <p:cNvSpPr>
            <a:spLocks noGrp="1"/>
          </p:cNvSpPr>
          <p:nvPr>
            <p:ph sz="quarter" idx="10"/>
          </p:nvPr>
        </p:nvSpPr>
        <p:spPr/>
        <p:txBody>
          <a:bodyPr/>
          <a:lstStyle/>
          <a:p>
            <a:r>
              <a:rPr lang="en-US" dirty="0"/>
              <a:t>- I John 5:11-12</a:t>
            </a:r>
          </a:p>
        </p:txBody>
      </p:sp>
    </p:spTree>
    <p:extLst>
      <p:ext uri="{BB962C8B-B14F-4D97-AF65-F5344CB8AC3E}">
        <p14:creationId xmlns:p14="http://schemas.microsoft.com/office/powerpoint/2010/main" val="36053732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D6DF52EE-0258-BA45-AAE4-71A81F91E2B4}"/>
              </a:ext>
            </a:extLst>
          </p:cNvPr>
          <p:cNvSpPr>
            <a:spLocks noGrp="1"/>
          </p:cNvSpPr>
          <p:nvPr>
            <p:ph idx="1"/>
          </p:nvPr>
        </p:nvSpPr>
        <p:spPr/>
        <p:txBody>
          <a:bodyPr/>
          <a:lstStyle/>
          <a:p>
            <a:pPr marL="697230" indent="-697230">
              <a:buFont typeface="+mj-lt"/>
              <a:buAutoNum type="alphaUcPeriod"/>
            </a:pPr>
            <a:r>
              <a:rPr lang="en-US" sz="4400" b="1" dirty="0"/>
              <a:t>Disbelieve the Witness</a:t>
            </a:r>
          </a:p>
        </p:txBody>
      </p:sp>
      <p:sp>
        <p:nvSpPr>
          <p:cNvPr id="3" name="Title 2">
            <a:extLst>
              <a:ext uri="{FF2B5EF4-FFF2-40B4-BE49-F238E27FC236}">
                <a16:creationId xmlns:a16="http://schemas.microsoft.com/office/drawing/2014/main" id="{461F70AB-FA7A-1041-A178-A75A8549147B}"/>
              </a:ext>
            </a:extLst>
          </p:cNvPr>
          <p:cNvSpPr>
            <a:spLocks noGrp="1"/>
          </p:cNvSpPr>
          <p:nvPr>
            <p:ph type="title"/>
          </p:nvPr>
        </p:nvSpPr>
        <p:spPr/>
        <p:txBody>
          <a:bodyPr/>
          <a:lstStyle/>
          <a:p>
            <a:r>
              <a:rPr lang="en-US" dirty="0"/>
              <a:t>We are the Jury</a:t>
            </a:r>
          </a:p>
        </p:txBody>
      </p:sp>
    </p:spTree>
    <p:extLst>
      <p:ext uri="{BB962C8B-B14F-4D97-AF65-F5344CB8AC3E}">
        <p14:creationId xmlns:p14="http://schemas.microsoft.com/office/powerpoint/2010/main" val="356145053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D6DF52EE-0258-BA45-AAE4-71A81F91E2B4}"/>
              </a:ext>
            </a:extLst>
          </p:cNvPr>
          <p:cNvSpPr>
            <a:spLocks noGrp="1"/>
          </p:cNvSpPr>
          <p:nvPr>
            <p:ph idx="1"/>
          </p:nvPr>
        </p:nvSpPr>
        <p:spPr/>
        <p:txBody>
          <a:bodyPr/>
          <a:lstStyle/>
          <a:p>
            <a:pPr marL="697230" indent="-697230">
              <a:buFont typeface="+mj-lt"/>
              <a:buAutoNum type="alphaUcPeriod"/>
            </a:pPr>
            <a:r>
              <a:rPr lang="en-US" sz="2800" dirty="0"/>
              <a:t>Disbelieve the Witness</a:t>
            </a:r>
          </a:p>
          <a:p>
            <a:pPr marL="697230" indent="-697230">
              <a:buFont typeface="+mj-lt"/>
              <a:buAutoNum type="alphaUcPeriod"/>
            </a:pPr>
            <a:r>
              <a:rPr lang="en-US" sz="4400" b="1" dirty="0"/>
              <a:t>Hung Jury</a:t>
            </a:r>
          </a:p>
        </p:txBody>
      </p:sp>
      <p:sp>
        <p:nvSpPr>
          <p:cNvPr id="3" name="Title 2">
            <a:extLst>
              <a:ext uri="{FF2B5EF4-FFF2-40B4-BE49-F238E27FC236}">
                <a16:creationId xmlns:a16="http://schemas.microsoft.com/office/drawing/2014/main" id="{461F70AB-FA7A-1041-A178-A75A8549147B}"/>
              </a:ext>
            </a:extLst>
          </p:cNvPr>
          <p:cNvSpPr>
            <a:spLocks noGrp="1"/>
          </p:cNvSpPr>
          <p:nvPr>
            <p:ph type="title"/>
          </p:nvPr>
        </p:nvSpPr>
        <p:spPr/>
        <p:txBody>
          <a:bodyPr/>
          <a:lstStyle/>
          <a:p>
            <a:r>
              <a:rPr lang="en-US" dirty="0"/>
              <a:t>We are the Jury</a:t>
            </a:r>
          </a:p>
        </p:txBody>
      </p:sp>
    </p:spTree>
    <p:extLst>
      <p:ext uri="{BB962C8B-B14F-4D97-AF65-F5344CB8AC3E}">
        <p14:creationId xmlns:p14="http://schemas.microsoft.com/office/powerpoint/2010/main" val="25251679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D6DF52EE-0258-BA45-AAE4-71A81F91E2B4}"/>
              </a:ext>
            </a:extLst>
          </p:cNvPr>
          <p:cNvSpPr>
            <a:spLocks noGrp="1"/>
          </p:cNvSpPr>
          <p:nvPr>
            <p:ph idx="1"/>
          </p:nvPr>
        </p:nvSpPr>
        <p:spPr>
          <a:xfrm>
            <a:off x="457199" y="1389888"/>
            <a:ext cx="8328991" cy="3440032"/>
          </a:xfrm>
        </p:spPr>
        <p:txBody>
          <a:bodyPr/>
          <a:lstStyle/>
          <a:p>
            <a:pPr marL="697230" indent="-697230">
              <a:buFont typeface="+mj-lt"/>
              <a:buAutoNum type="alphaUcPeriod"/>
            </a:pPr>
            <a:r>
              <a:rPr lang="en-US" sz="2800" dirty="0"/>
              <a:t>Disbelieve the Witness</a:t>
            </a:r>
          </a:p>
          <a:p>
            <a:pPr marL="697230" indent="-697230">
              <a:buFont typeface="+mj-lt"/>
              <a:buAutoNum type="alphaUcPeriod"/>
            </a:pPr>
            <a:r>
              <a:rPr lang="en-US" sz="2800" dirty="0"/>
              <a:t>Hung Jury</a:t>
            </a:r>
          </a:p>
          <a:p>
            <a:pPr marL="697230" indent="-697230">
              <a:buFont typeface="+mj-lt"/>
              <a:buAutoNum type="alphaUcPeriod"/>
            </a:pPr>
            <a:r>
              <a:rPr lang="en-US" sz="4400" b="1" dirty="0"/>
              <a:t>Believe the Three Witnesses</a:t>
            </a:r>
          </a:p>
        </p:txBody>
      </p:sp>
      <p:sp>
        <p:nvSpPr>
          <p:cNvPr id="3" name="Title 2">
            <a:extLst>
              <a:ext uri="{FF2B5EF4-FFF2-40B4-BE49-F238E27FC236}">
                <a16:creationId xmlns:a16="http://schemas.microsoft.com/office/drawing/2014/main" id="{461F70AB-FA7A-1041-A178-A75A8549147B}"/>
              </a:ext>
            </a:extLst>
          </p:cNvPr>
          <p:cNvSpPr>
            <a:spLocks noGrp="1"/>
          </p:cNvSpPr>
          <p:nvPr>
            <p:ph type="title"/>
          </p:nvPr>
        </p:nvSpPr>
        <p:spPr/>
        <p:txBody>
          <a:bodyPr/>
          <a:lstStyle/>
          <a:p>
            <a:r>
              <a:rPr lang="en-US" dirty="0"/>
              <a:t>We are the Jury</a:t>
            </a:r>
          </a:p>
        </p:txBody>
      </p:sp>
    </p:spTree>
    <p:extLst>
      <p:ext uri="{BB962C8B-B14F-4D97-AF65-F5344CB8AC3E}">
        <p14:creationId xmlns:p14="http://schemas.microsoft.com/office/powerpoint/2010/main" val="358174918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E4389E-CCB5-D542-B838-667ACAD9ED4A}"/>
              </a:ext>
            </a:extLst>
          </p:cNvPr>
          <p:cNvSpPr>
            <a:spLocks noGrp="1"/>
          </p:cNvSpPr>
          <p:nvPr>
            <p:ph type="title"/>
          </p:nvPr>
        </p:nvSpPr>
        <p:spPr>
          <a:xfrm>
            <a:off x="1717482" y="0"/>
            <a:ext cx="6768150" cy="5143500"/>
          </a:xfrm>
        </p:spPr>
        <p:txBody>
          <a:bodyPr>
            <a:normAutofit/>
          </a:bodyPr>
          <a:lstStyle/>
          <a:p>
            <a:r>
              <a:rPr lang="en-US" sz="6600" b="0" dirty="0"/>
              <a:t>What will your </a:t>
            </a:r>
            <a:br>
              <a:rPr lang="en-US" sz="6600" dirty="0"/>
            </a:br>
            <a:r>
              <a:rPr lang="en-US" sz="6600" dirty="0"/>
              <a:t>verdict be?</a:t>
            </a:r>
          </a:p>
        </p:txBody>
      </p:sp>
    </p:spTree>
    <p:extLst>
      <p:ext uri="{BB962C8B-B14F-4D97-AF65-F5344CB8AC3E}">
        <p14:creationId xmlns:p14="http://schemas.microsoft.com/office/powerpoint/2010/main" val="25402013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3" name="Picture 2" descr="Text&#10;&#10;Description automatically generated with medium confidence">
            <a:extLst>
              <a:ext uri="{FF2B5EF4-FFF2-40B4-BE49-F238E27FC236}">
                <a16:creationId xmlns:a16="http://schemas.microsoft.com/office/drawing/2014/main" id="{954AF2CF-B0A3-8D45-AAF4-90D2C34F08EA}"/>
              </a:ext>
            </a:extLst>
          </p:cNvPr>
          <p:cNvPicPr>
            <a:picLocks noChangeAspect="1"/>
          </p:cNvPicPr>
          <p:nvPr/>
        </p:nvPicPr>
        <p:blipFill>
          <a:blip r:embed="rId3"/>
          <a:stretch>
            <a:fillRect/>
          </a:stretch>
        </p:blipFill>
        <p:spPr>
          <a:xfrm>
            <a:off x="826935" y="0"/>
            <a:ext cx="7490129" cy="4212689"/>
          </a:xfrm>
          <a:prstGeom prst="rect">
            <a:avLst/>
          </a:prstGeom>
        </p:spPr>
      </p:pic>
      <p:sp>
        <p:nvSpPr>
          <p:cNvPr id="4" name="TextBox 3">
            <a:extLst>
              <a:ext uri="{FF2B5EF4-FFF2-40B4-BE49-F238E27FC236}">
                <a16:creationId xmlns:a16="http://schemas.microsoft.com/office/drawing/2014/main" id="{38177D77-CC13-6D42-8411-F5006C37C230}"/>
              </a:ext>
            </a:extLst>
          </p:cNvPr>
          <p:cNvSpPr txBox="1"/>
          <p:nvPr/>
        </p:nvSpPr>
        <p:spPr>
          <a:xfrm>
            <a:off x="739471" y="2329732"/>
            <a:ext cx="7911548" cy="1451038"/>
          </a:xfrm>
          <a:prstGeom prst="rect">
            <a:avLst/>
          </a:prstGeom>
          <a:noFill/>
        </p:spPr>
        <p:txBody>
          <a:bodyPr wrap="square" rtlCol="0">
            <a:spAutoFit/>
          </a:bodyPr>
          <a:lstStyle/>
          <a:p>
            <a:pPr marL="285750" indent="-285750">
              <a:lnSpc>
                <a:spcPct val="130000"/>
              </a:lnSpc>
              <a:buFont typeface="Arial" panose="020B0604020202020204" pitchFamily="34" charset="0"/>
              <a:buChar char="•"/>
            </a:pPr>
            <a:r>
              <a:rPr lang="en-US" sz="3600" b="1" dirty="0">
                <a:solidFill>
                  <a:schemeClr val="bg2">
                    <a:lumMod val="10000"/>
                  </a:schemeClr>
                </a:solidFill>
                <a:latin typeface="Lato Heavy" panose="020F0502020204030203" pitchFamily="34" charset="0"/>
                <a:ea typeface="Lato Heavy" panose="020F0502020204030203" pitchFamily="34" charset="0"/>
                <a:cs typeface="Lato Heavy" panose="020F0502020204030203" pitchFamily="34" charset="0"/>
              </a:rPr>
              <a:t>Who wants to go to heaven?</a:t>
            </a:r>
          </a:p>
          <a:p>
            <a:pPr marL="285750" indent="-285750">
              <a:lnSpc>
                <a:spcPct val="130000"/>
              </a:lnSpc>
              <a:buFont typeface="Arial" panose="020B0604020202020204" pitchFamily="34" charset="0"/>
              <a:buChar char="•"/>
            </a:pPr>
            <a:r>
              <a:rPr lang="en-US" sz="3600" b="1" dirty="0">
                <a:solidFill>
                  <a:schemeClr val="bg2">
                    <a:lumMod val="10000"/>
                  </a:schemeClr>
                </a:solidFill>
                <a:latin typeface="Lato Heavy" panose="020F0502020204030203" pitchFamily="34" charset="0"/>
                <a:ea typeface="Lato Heavy" panose="020F0502020204030203" pitchFamily="34" charset="0"/>
                <a:cs typeface="Lato Heavy" panose="020F0502020204030203" pitchFamily="34" charset="0"/>
              </a:rPr>
              <a:t>How will this happen?</a:t>
            </a:r>
          </a:p>
        </p:txBody>
      </p:sp>
    </p:spTree>
    <p:extLst>
      <p:ext uri="{BB962C8B-B14F-4D97-AF65-F5344CB8AC3E}">
        <p14:creationId xmlns:p14="http://schemas.microsoft.com/office/powerpoint/2010/main" val="10922658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3" name="Picture 2" descr="Text&#10;&#10;Description automatically generated with medium confidence">
            <a:extLst>
              <a:ext uri="{FF2B5EF4-FFF2-40B4-BE49-F238E27FC236}">
                <a16:creationId xmlns:a16="http://schemas.microsoft.com/office/drawing/2014/main" id="{954AF2CF-B0A3-8D45-AAF4-90D2C34F08EA}"/>
              </a:ext>
            </a:extLst>
          </p:cNvPr>
          <p:cNvPicPr>
            <a:picLocks noChangeAspect="1"/>
          </p:cNvPicPr>
          <p:nvPr/>
        </p:nvPicPr>
        <p:blipFill>
          <a:blip r:embed="rId3"/>
          <a:stretch>
            <a:fillRect/>
          </a:stretch>
        </p:blipFill>
        <p:spPr>
          <a:xfrm>
            <a:off x="826935" y="0"/>
            <a:ext cx="7490129" cy="4212689"/>
          </a:xfrm>
          <a:prstGeom prst="rect">
            <a:avLst/>
          </a:prstGeom>
        </p:spPr>
      </p:pic>
      <p:sp>
        <p:nvSpPr>
          <p:cNvPr id="4" name="TextBox 3">
            <a:extLst>
              <a:ext uri="{FF2B5EF4-FFF2-40B4-BE49-F238E27FC236}">
                <a16:creationId xmlns:a16="http://schemas.microsoft.com/office/drawing/2014/main" id="{38177D77-CC13-6D42-8411-F5006C37C230}"/>
              </a:ext>
            </a:extLst>
          </p:cNvPr>
          <p:cNvSpPr txBox="1"/>
          <p:nvPr/>
        </p:nvSpPr>
        <p:spPr>
          <a:xfrm>
            <a:off x="739471" y="2329732"/>
            <a:ext cx="7911548" cy="2171235"/>
          </a:xfrm>
          <a:prstGeom prst="rect">
            <a:avLst/>
          </a:prstGeom>
          <a:noFill/>
        </p:spPr>
        <p:txBody>
          <a:bodyPr wrap="square" rtlCol="0">
            <a:spAutoFit/>
          </a:bodyPr>
          <a:lstStyle/>
          <a:p>
            <a:pPr marL="285750" indent="-285750">
              <a:lnSpc>
                <a:spcPct val="130000"/>
              </a:lnSpc>
              <a:buFont typeface="Arial" panose="020B0604020202020204" pitchFamily="34" charset="0"/>
              <a:buChar char="•"/>
            </a:pPr>
            <a:r>
              <a:rPr lang="en-US" sz="3600" b="1" dirty="0">
                <a:solidFill>
                  <a:schemeClr val="bg2">
                    <a:lumMod val="10000"/>
                  </a:schemeClr>
                </a:solidFill>
                <a:latin typeface="Lato Heavy" panose="020F0502020204030203" pitchFamily="34" charset="0"/>
                <a:ea typeface="Lato Heavy" panose="020F0502020204030203" pitchFamily="34" charset="0"/>
                <a:cs typeface="Lato Heavy" panose="020F0502020204030203" pitchFamily="34" charset="0"/>
              </a:rPr>
              <a:t>Who wants to go to heaven?</a:t>
            </a:r>
          </a:p>
          <a:p>
            <a:pPr marL="285750" indent="-285750">
              <a:lnSpc>
                <a:spcPct val="130000"/>
              </a:lnSpc>
              <a:buFont typeface="Arial" panose="020B0604020202020204" pitchFamily="34" charset="0"/>
              <a:buChar char="•"/>
            </a:pPr>
            <a:r>
              <a:rPr lang="en-US" sz="3600" b="1" dirty="0">
                <a:solidFill>
                  <a:schemeClr val="bg2">
                    <a:lumMod val="10000"/>
                  </a:schemeClr>
                </a:solidFill>
                <a:latin typeface="Lato Heavy" panose="020F0502020204030203" pitchFamily="34" charset="0"/>
                <a:ea typeface="Lato Heavy" panose="020F0502020204030203" pitchFamily="34" charset="0"/>
                <a:cs typeface="Lato Heavy" panose="020F0502020204030203" pitchFamily="34" charset="0"/>
              </a:rPr>
              <a:t>How will this happen?</a:t>
            </a:r>
          </a:p>
          <a:p>
            <a:pPr marL="285750" indent="-285750">
              <a:lnSpc>
                <a:spcPct val="130000"/>
              </a:lnSpc>
              <a:buFont typeface="Arial" panose="020B0604020202020204" pitchFamily="34" charset="0"/>
              <a:buChar char="•"/>
            </a:pPr>
            <a:r>
              <a:rPr lang="en-US" sz="3600" b="1" dirty="0">
                <a:solidFill>
                  <a:schemeClr val="bg2">
                    <a:lumMod val="10000"/>
                  </a:schemeClr>
                </a:solidFill>
                <a:latin typeface="Lato Heavy" panose="020F0502020204030203" pitchFamily="34" charset="0"/>
                <a:ea typeface="Lato Heavy" panose="020F0502020204030203" pitchFamily="34" charset="0"/>
                <a:cs typeface="Lato Heavy" panose="020F0502020204030203" pitchFamily="34" charset="0"/>
              </a:rPr>
              <a:t>Why do you believe this to be true?</a:t>
            </a:r>
          </a:p>
        </p:txBody>
      </p:sp>
    </p:spTree>
    <p:extLst>
      <p:ext uri="{BB962C8B-B14F-4D97-AF65-F5344CB8AC3E}">
        <p14:creationId xmlns:p14="http://schemas.microsoft.com/office/powerpoint/2010/main" val="27063591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D9112470-A3A1-1B4A-8F1E-F2859AB803BA}"/>
              </a:ext>
            </a:extLst>
          </p:cNvPr>
          <p:cNvSpPr>
            <a:spLocks noGrp="1"/>
          </p:cNvSpPr>
          <p:nvPr>
            <p:ph type="body" idx="1"/>
          </p:nvPr>
        </p:nvSpPr>
        <p:spPr/>
        <p:txBody>
          <a:bodyPr>
            <a:normAutofit/>
          </a:bodyPr>
          <a:lstStyle/>
          <a:p>
            <a:r>
              <a:rPr lang="en-US" sz="3200" dirty="0"/>
              <a:t>On the evidence of two witnesses or three witnesses, he who is to die shall be put to death; he shall not be put to death on the evidence of one witness.</a:t>
            </a:r>
          </a:p>
        </p:txBody>
      </p:sp>
      <p:sp>
        <p:nvSpPr>
          <p:cNvPr id="3" name="Content Placeholder 2">
            <a:extLst>
              <a:ext uri="{FF2B5EF4-FFF2-40B4-BE49-F238E27FC236}">
                <a16:creationId xmlns:a16="http://schemas.microsoft.com/office/drawing/2014/main" id="{81CBD4E1-2A05-B34E-AC6D-D5134577D289}"/>
              </a:ext>
            </a:extLst>
          </p:cNvPr>
          <p:cNvSpPr>
            <a:spLocks noGrp="1"/>
          </p:cNvSpPr>
          <p:nvPr>
            <p:ph sz="quarter" idx="10"/>
          </p:nvPr>
        </p:nvSpPr>
        <p:spPr/>
        <p:txBody>
          <a:bodyPr/>
          <a:lstStyle/>
          <a:p>
            <a:r>
              <a:rPr lang="en-US" dirty="0"/>
              <a:t>- Deuteronomy 17:6</a:t>
            </a:r>
          </a:p>
        </p:txBody>
      </p:sp>
    </p:spTree>
    <p:extLst>
      <p:ext uri="{BB962C8B-B14F-4D97-AF65-F5344CB8AC3E}">
        <p14:creationId xmlns:p14="http://schemas.microsoft.com/office/powerpoint/2010/main" val="21439693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D9112470-A3A1-1B4A-8F1E-F2859AB803BA}"/>
              </a:ext>
            </a:extLst>
          </p:cNvPr>
          <p:cNvSpPr>
            <a:spLocks noGrp="1"/>
          </p:cNvSpPr>
          <p:nvPr>
            <p:ph type="body" idx="1"/>
          </p:nvPr>
        </p:nvSpPr>
        <p:spPr/>
        <p:txBody>
          <a:bodyPr>
            <a:normAutofit/>
          </a:bodyPr>
          <a:lstStyle/>
          <a:p>
            <a:r>
              <a:rPr lang="en-US" sz="3200" dirty="0"/>
              <a:t>The hand of the witnesses shall be first against him to put him to death, and afterward the hand of all the people. So you shall purge the evil from your midst.</a:t>
            </a:r>
          </a:p>
        </p:txBody>
      </p:sp>
      <p:sp>
        <p:nvSpPr>
          <p:cNvPr id="3" name="Content Placeholder 2">
            <a:extLst>
              <a:ext uri="{FF2B5EF4-FFF2-40B4-BE49-F238E27FC236}">
                <a16:creationId xmlns:a16="http://schemas.microsoft.com/office/drawing/2014/main" id="{81CBD4E1-2A05-B34E-AC6D-D5134577D289}"/>
              </a:ext>
            </a:extLst>
          </p:cNvPr>
          <p:cNvSpPr>
            <a:spLocks noGrp="1"/>
          </p:cNvSpPr>
          <p:nvPr>
            <p:ph sz="quarter" idx="10"/>
          </p:nvPr>
        </p:nvSpPr>
        <p:spPr/>
        <p:txBody>
          <a:bodyPr/>
          <a:lstStyle/>
          <a:p>
            <a:r>
              <a:rPr lang="en-US" dirty="0"/>
              <a:t>- Deuteronomy 17:7</a:t>
            </a:r>
          </a:p>
        </p:txBody>
      </p:sp>
    </p:spTree>
    <p:extLst>
      <p:ext uri="{BB962C8B-B14F-4D97-AF65-F5344CB8AC3E}">
        <p14:creationId xmlns:p14="http://schemas.microsoft.com/office/powerpoint/2010/main" val="41620637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D9112470-A3A1-1B4A-8F1E-F2859AB803BA}"/>
              </a:ext>
            </a:extLst>
          </p:cNvPr>
          <p:cNvSpPr>
            <a:spLocks noGrp="1"/>
          </p:cNvSpPr>
          <p:nvPr>
            <p:ph type="body" idx="1"/>
          </p:nvPr>
        </p:nvSpPr>
        <p:spPr/>
        <p:txBody>
          <a:bodyPr>
            <a:normAutofit/>
          </a:bodyPr>
          <a:lstStyle/>
          <a:p>
            <a:r>
              <a:rPr lang="en-US" sz="3200" dirty="0"/>
              <a:t>But if he does not listen to you, take one or two more with you, so that by the mouth of two or three witnesses every fact may be confirmed.</a:t>
            </a:r>
          </a:p>
        </p:txBody>
      </p:sp>
      <p:sp>
        <p:nvSpPr>
          <p:cNvPr id="3" name="Content Placeholder 2">
            <a:extLst>
              <a:ext uri="{FF2B5EF4-FFF2-40B4-BE49-F238E27FC236}">
                <a16:creationId xmlns:a16="http://schemas.microsoft.com/office/drawing/2014/main" id="{81CBD4E1-2A05-B34E-AC6D-D5134577D289}"/>
              </a:ext>
            </a:extLst>
          </p:cNvPr>
          <p:cNvSpPr>
            <a:spLocks noGrp="1"/>
          </p:cNvSpPr>
          <p:nvPr>
            <p:ph sz="quarter" idx="10"/>
          </p:nvPr>
        </p:nvSpPr>
        <p:spPr/>
        <p:txBody>
          <a:bodyPr/>
          <a:lstStyle/>
          <a:p>
            <a:r>
              <a:rPr lang="en-US" dirty="0"/>
              <a:t>- Matthew 18:16</a:t>
            </a:r>
          </a:p>
        </p:txBody>
      </p:sp>
    </p:spTree>
    <p:extLst>
      <p:ext uri="{BB962C8B-B14F-4D97-AF65-F5344CB8AC3E}">
        <p14:creationId xmlns:p14="http://schemas.microsoft.com/office/powerpoint/2010/main" val="24794297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0F1932-6FA9-D04B-AE1F-5682D3400924}"/>
              </a:ext>
            </a:extLst>
          </p:cNvPr>
          <p:cNvSpPr>
            <a:spLocks noGrp="1"/>
          </p:cNvSpPr>
          <p:nvPr>
            <p:ph type="title"/>
          </p:nvPr>
        </p:nvSpPr>
        <p:spPr>
          <a:xfrm>
            <a:off x="1280160" y="0"/>
            <a:ext cx="7521934" cy="5143500"/>
          </a:xfrm>
        </p:spPr>
        <p:txBody>
          <a:bodyPr/>
          <a:lstStyle/>
          <a:p>
            <a:r>
              <a:rPr lang="en-US" sz="4400" dirty="0">
                <a:latin typeface="Lato Black" panose="020F0502020204030203" pitchFamily="34" charset="0"/>
                <a:ea typeface="Lato Black" panose="020F0502020204030203" pitchFamily="34" charset="0"/>
                <a:cs typeface="Lato Black" panose="020F0502020204030203" pitchFamily="34" charset="0"/>
              </a:rPr>
              <a:t>I John 5:5-12</a:t>
            </a:r>
            <a:br>
              <a:rPr lang="en-US" dirty="0"/>
            </a:br>
            <a:r>
              <a:rPr lang="en-US" sz="4400" dirty="0"/>
              <a:t>Witness = Truth of Heaven</a:t>
            </a:r>
            <a:endParaRPr lang="en-US" dirty="0"/>
          </a:p>
        </p:txBody>
      </p:sp>
    </p:spTree>
    <p:extLst>
      <p:ext uri="{BB962C8B-B14F-4D97-AF65-F5344CB8AC3E}">
        <p14:creationId xmlns:p14="http://schemas.microsoft.com/office/powerpoint/2010/main" val="42919398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368D9236-4C50-DF41-B3DC-4D57D3BA7DB9}"/>
              </a:ext>
            </a:extLst>
          </p:cNvPr>
          <p:cNvSpPr>
            <a:spLocks noGrp="1"/>
          </p:cNvSpPr>
          <p:nvPr>
            <p:ph type="body" idx="1"/>
          </p:nvPr>
        </p:nvSpPr>
        <p:spPr/>
        <p:txBody>
          <a:bodyPr/>
          <a:lstStyle/>
          <a:p>
            <a:r>
              <a:rPr lang="en-US" dirty="0"/>
              <a:t>Who is the one who overcomes the world, but he who believes that Jesus is the Son of God?</a:t>
            </a:r>
          </a:p>
        </p:txBody>
      </p:sp>
      <p:sp>
        <p:nvSpPr>
          <p:cNvPr id="3" name="Content Placeholder 2">
            <a:extLst>
              <a:ext uri="{FF2B5EF4-FFF2-40B4-BE49-F238E27FC236}">
                <a16:creationId xmlns:a16="http://schemas.microsoft.com/office/drawing/2014/main" id="{716B5515-C525-3749-9400-18304025D5D0}"/>
              </a:ext>
            </a:extLst>
          </p:cNvPr>
          <p:cNvSpPr>
            <a:spLocks noGrp="1"/>
          </p:cNvSpPr>
          <p:nvPr>
            <p:ph sz="quarter" idx="10"/>
          </p:nvPr>
        </p:nvSpPr>
        <p:spPr/>
        <p:txBody>
          <a:bodyPr/>
          <a:lstStyle/>
          <a:p>
            <a:r>
              <a:rPr lang="en-US" dirty="0"/>
              <a:t>- I John 5:5</a:t>
            </a:r>
          </a:p>
        </p:txBody>
      </p:sp>
    </p:spTree>
    <p:extLst>
      <p:ext uri="{BB962C8B-B14F-4D97-AF65-F5344CB8AC3E}">
        <p14:creationId xmlns:p14="http://schemas.microsoft.com/office/powerpoint/2010/main" val="4014213894"/>
      </p:ext>
    </p:extLst>
  </p:cSld>
  <p:clrMapOvr>
    <a:masterClrMapping/>
  </p:clrMapOvr>
</p:sld>
</file>

<file path=ppt/theme/theme1.xml><?xml version="1.0" encoding="utf-8"?>
<a:theme xmlns:a="http://schemas.openxmlformats.org/drawingml/2006/main" name="Office Theme">
  <a:themeElements>
    <a:clrScheme name="All White">
      <a:dk1>
        <a:srgbClr val="FFFFFF"/>
      </a:dk1>
      <a:lt1>
        <a:srgbClr val="FFFFFF"/>
      </a:lt1>
      <a:dk2>
        <a:srgbClr val="FFFFFF"/>
      </a:dk2>
      <a:lt2>
        <a:srgbClr val="F8F8F8"/>
      </a:lt2>
      <a:accent1>
        <a:srgbClr val="FFFFFF"/>
      </a:accent1>
      <a:accent2>
        <a:srgbClr val="FFFFFF"/>
      </a:accent2>
      <a:accent3>
        <a:srgbClr val="FFFFFF"/>
      </a:accent3>
      <a:accent4>
        <a:srgbClr val="FFFFFF"/>
      </a:accent4>
      <a:accent5>
        <a:srgbClr val="FFFFFF"/>
      </a:accent5>
      <a:accent6>
        <a:srgbClr val="FFFFFF"/>
      </a:accent6>
      <a:hlink>
        <a:srgbClr val="FFFFFF"/>
      </a:hlink>
      <a:folHlink>
        <a:srgbClr val="FFFF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ln w="76200"/>
        <a:effectLst/>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191</TotalTime>
  <Words>540</Words>
  <Application>Microsoft Macintosh PowerPoint</Application>
  <PresentationFormat>On-screen Show (16:9)</PresentationFormat>
  <Paragraphs>60</Paragraphs>
  <Slides>25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25</vt:i4>
      </vt:variant>
    </vt:vector>
  </HeadingPairs>
  <TitlesOfParts>
    <vt:vector size="31" baseType="lpstr">
      <vt:lpstr>Arial</vt:lpstr>
      <vt:lpstr>Lato</vt:lpstr>
      <vt:lpstr>Lato Black</vt:lpstr>
      <vt:lpstr>Lato Heavy</vt:lpstr>
      <vt:lpstr>Lato Regular</vt:lpstr>
      <vt:lpstr>Office Theme</vt:lpstr>
      <vt:lpstr>The Three Witnesses</vt:lpstr>
      <vt:lpstr>PowerPoint Presentation</vt:lpstr>
      <vt:lpstr>PowerPoint Presentation</vt:lpstr>
      <vt:lpstr>PowerPoint Presentation</vt:lpstr>
      <vt:lpstr>PowerPoint Presentation</vt:lpstr>
      <vt:lpstr>PowerPoint Presentation</vt:lpstr>
      <vt:lpstr>PowerPoint Presentation</vt:lpstr>
      <vt:lpstr>I John 5:5-12 Witness = Truth of Heaven</vt:lpstr>
      <vt:lpstr>PowerPoint Presentation</vt:lpstr>
      <vt:lpstr>Q –  Who overcomes the world?  A –  Only the Christian</vt:lpstr>
      <vt:lpstr>PowerPoint Presentation</vt:lpstr>
      <vt:lpstr>Only a perfect life offered by a divine being has the power to remove all sin from all men for all time.</vt:lpstr>
      <vt:lpstr>PowerPoint Presentation</vt:lpstr>
      <vt:lpstr>PowerPoint Presentation</vt:lpstr>
      <vt:lpstr>The Three Witnesses</vt:lpstr>
      <vt:lpstr>The Three Witnesses</vt:lpstr>
      <vt:lpstr>The Three Witnesses</vt:lpstr>
      <vt:lpstr>3 Witnesses = Testimony from God</vt:lpstr>
      <vt:lpstr>PowerPoint Presentation</vt:lpstr>
      <vt:lpstr>PowerPoint Presentation</vt:lpstr>
      <vt:lpstr>PowerPoint Presentation</vt:lpstr>
      <vt:lpstr>We are the Jury</vt:lpstr>
      <vt:lpstr>We are the Jury</vt:lpstr>
      <vt:lpstr>We are the Jury</vt:lpstr>
      <vt:lpstr>What will your  verdict be?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HalBook</dc:creator>
  <cp:lastModifiedBy>Hal Gatewood</cp:lastModifiedBy>
  <cp:revision>60</cp:revision>
  <dcterms:created xsi:type="dcterms:W3CDTF">2014-03-24T02:15:36Z</dcterms:created>
  <dcterms:modified xsi:type="dcterms:W3CDTF">2022-03-09T22:06:13Z</dcterms:modified>
</cp:coreProperties>
</file>