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92" r:id="rId3"/>
    <p:sldId id="291" r:id="rId4"/>
    <p:sldId id="259" r:id="rId5"/>
    <p:sldId id="260" r:id="rId6"/>
    <p:sldId id="261" r:id="rId7"/>
    <p:sldId id="262" r:id="rId8"/>
    <p:sldId id="263" r:id="rId9"/>
    <p:sldId id="264" r:id="rId10"/>
    <p:sldId id="265" r:id="rId11"/>
    <p:sldId id="266" r:id="rId12"/>
    <p:sldId id="267" r:id="rId13"/>
    <p:sldId id="268" r:id="rId14"/>
    <p:sldId id="269" r:id="rId15"/>
    <p:sldId id="270" r:id="rId16"/>
    <p:sldId id="293"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0A8"/>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p:restoredTop sz="94694"/>
  </p:normalViewPr>
  <p:slideViewPr>
    <p:cSldViewPr snapToGrid="0" snapToObjects="1">
      <p:cViewPr varScale="1">
        <p:scale>
          <a:sx n="161" d="100"/>
          <a:sy n="161" d="100"/>
        </p:scale>
        <p:origin x="896"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CB42A-6D9E-5D4F-A10F-D140AB4D9056}" type="datetimeFigureOut">
              <a:rPr lang="en-US" smtClean="0"/>
              <a:t>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B1413-5431-664C-B5CF-5013A18653F8}" type="slidenum">
              <a:rPr lang="en-US" smtClean="0"/>
              <a:t>‹#›</a:t>
            </a:fld>
            <a:endParaRPr lang="en-US"/>
          </a:p>
        </p:txBody>
      </p:sp>
    </p:spTree>
    <p:extLst>
      <p:ext uri="{BB962C8B-B14F-4D97-AF65-F5344CB8AC3E}">
        <p14:creationId xmlns:p14="http://schemas.microsoft.com/office/powerpoint/2010/main" val="8192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1413-5431-664C-B5CF-5013A18653F8}" type="slidenum">
              <a:rPr lang="en-US" smtClean="0"/>
              <a:t>13</a:t>
            </a:fld>
            <a:endParaRPr lang="en-US"/>
          </a:p>
        </p:txBody>
      </p:sp>
    </p:spTree>
    <p:extLst>
      <p:ext uri="{BB962C8B-B14F-4D97-AF65-F5344CB8AC3E}">
        <p14:creationId xmlns:p14="http://schemas.microsoft.com/office/powerpoint/2010/main" val="164502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1413-5431-664C-B5CF-5013A18653F8}" type="slidenum">
              <a:rPr lang="en-US" smtClean="0"/>
              <a:t>16</a:t>
            </a:fld>
            <a:endParaRPr lang="en-US"/>
          </a:p>
        </p:txBody>
      </p:sp>
    </p:spTree>
    <p:extLst>
      <p:ext uri="{BB962C8B-B14F-4D97-AF65-F5344CB8AC3E}">
        <p14:creationId xmlns:p14="http://schemas.microsoft.com/office/powerpoint/2010/main" val="3914069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7380" y="1644562"/>
            <a:ext cx="7387683"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of Lesson</a:t>
            </a:r>
          </a:p>
        </p:txBody>
      </p:sp>
      <p:sp>
        <p:nvSpPr>
          <p:cNvPr id="3" name="Content Placeholder 2">
            <a:extLst>
              <a:ext uri="{FF2B5EF4-FFF2-40B4-BE49-F238E27FC236}">
                <a16:creationId xmlns:a16="http://schemas.microsoft.com/office/drawing/2014/main" id="{CA37A64D-2B70-1C42-B8B7-7DF9E761F5AB}"/>
              </a:ext>
            </a:extLst>
          </p:cNvPr>
          <p:cNvSpPr>
            <a:spLocks noGrp="1"/>
          </p:cNvSpPr>
          <p:nvPr>
            <p:ph sz="quarter" idx="10" hasCustomPrompt="1"/>
          </p:nvPr>
        </p:nvSpPr>
        <p:spPr>
          <a:xfrm>
            <a:off x="507380" y="4323673"/>
            <a:ext cx="7387683" cy="492125"/>
          </a:xfrm>
          <a:prstGeom prst="rect">
            <a:avLst/>
          </a:prstGeom>
        </p:spPr>
        <p:txBody>
          <a:bodyPr wrap="none">
            <a:normAutofit/>
          </a:bodyPr>
          <a:lstStyle>
            <a:lvl1pPr marL="0" indent="0">
              <a:buNone/>
              <a:defRPr sz="2000" b="1" i="0">
                <a:latin typeface="D-DIN CONDENSED" panose="020B0504030202030204" pitchFamily="34" charset="77"/>
                <a:ea typeface="Lato" panose="020F0502020204030203" pitchFamily="34" charset="0"/>
                <a:cs typeface="Lato" panose="020F0502020204030203" pitchFamily="34" charset="0"/>
              </a:defRPr>
            </a:lvl1pPr>
          </a:lstStyle>
          <a:p>
            <a:pPr lvl="0"/>
            <a:r>
              <a:rPr lang="en-US" dirty="0"/>
              <a:t>AUTHOR NAME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7044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 id="2147483658" r:id="rId8"/>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691D4F-2FE7-FF13-2E45-D2D569F090D5}"/>
              </a:ext>
            </a:extLst>
          </p:cNvPr>
          <p:cNvSpPr txBox="1"/>
          <p:nvPr/>
        </p:nvSpPr>
        <p:spPr>
          <a:xfrm>
            <a:off x="491477" y="4205244"/>
            <a:ext cx="5413661" cy="584775"/>
          </a:xfrm>
          <a:prstGeom prst="rect">
            <a:avLst/>
          </a:prstGeom>
          <a:noFill/>
        </p:spPr>
        <p:txBody>
          <a:bodyPr wrap="none" rtlCol="0">
            <a:spAutoFit/>
          </a:bodyPr>
          <a:lstStyle/>
          <a:p>
            <a:r>
              <a:rPr lang="en-US" sz="3200" dirty="0">
                <a:latin typeface="DIN Condensed" pitchFamily="2" charset="0"/>
              </a:rPr>
              <a:t>MIKE MAZZALONGO     /     LUKE 1:26-35   </a:t>
            </a:r>
            <a:endParaRPr lang="en-US" sz="3200" dirty="0"/>
          </a:p>
        </p:txBody>
      </p:sp>
      <p:sp>
        <p:nvSpPr>
          <p:cNvPr id="13" name="Title 1">
            <a:extLst>
              <a:ext uri="{FF2B5EF4-FFF2-40B4-BE49-F238E27FC236}">
                <a16:creationId xmlns:a16="http://schemas.microsoft.com/office/drawing/2014/main" id="{ADC4AB0B-6031-307D-AC8D-5B32DE2FFD6B}"/>
              </a:ext>
            </a:extLst>
          </p:cNvPr>
          <p:cNvSpPr>
            <a:spLocks noGrp="1"/>
          </p:cNvSpPr>
          <p:nvPr>
            <p:ph type="ctrTitle"/>
          </p:nvPr>
        </p:nvSpPr>
        <p:spPr>
          <a:xfrm>
            <a:off x="491477" y="1600475"/>
            <a:ext cx="7387683" cy="2604769"/>
          </a:xfrm>
        </p:spPr>
        <p:txBody>
          <a:bodyPr/>
          <a:lstStyle/>
          <a:p>
            <a:r>
              <a:rPr lang="en-US" sz="6000" spc="-150" dirty="0"/>
              <a:t>The </a:t>
            </a:r>
            <a:br>
              <a:rPr lang="en-US" sz="7200" spc="-150" dirty="0"/>
            </a:br>
            <a:r>
              <a:rPr lang="en-US" sz="9600" spc="-150" dirty="0"/>
              <a:t>3 Realities </a:t>
            </a:r>
            <a:br>
              <a:rPr lang="en-US" sz="9600" spc="-150" dirty="0"/>
            </a:br>
            <a:r>
              <a:rPr lang="en-US" sz="9600" spc="-150" dirty="0"/>
              <a:t>of Christmas</a:t>
            </a:r>
            <a:endParaRPr lang="en-US" sz="2400" i="1" dirty="0">
              <a:latin typeface="DIN Condensed"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0567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29531-6119-DAE9-CE67-03D8AC1F9597}"/>
              </a:ext>
            </a:extLst>
          </p:cNvPr>
          <p:cNvPicPr>
            <a:picLocks noChangeAspect="1"/>
          </p:cNvPicPr>
          <p:nvPr/>
        </p:nvPicPr>
        <p:blipFill>
          <a:blip r:embed="rId3"/>
          <a:stretch>
            <a:fillRect/>
          </a:stretch>
        </p:blipFill>
        <p:spPr>
          <a:xfrm>
            <a:off x="1510553" y="2374527"/>
            <a:ext cx="7772400" cy="1756474"/>
          </a:xfrm>
          <a:prstGeom prst="rect">
            <a:avLst/>
          </a:prstGeom>
        </p:spPr>
      </p:pic>
      <p:sp>
        <p:nvSpPr>
          <p:cNvPr id="2" name="Text Placeholder 1">
            <a:extLst>
              <a:ext uri="{FF2B5EF4-FFF2-40B4-BE49-F238E27FC236}">
                <a16:creationId xmlns:a16="http://schemas.microsoft.com/office/drawing/2014/main" id="{E70DC4F1-263E-C1D2-6D0D-3CD2B11A03E5}"/>
              </a:ext>
            </a:extLst>
          </p:cNvPr>
          <p:cNvSpPr>
            <a:spLocks noGrp="1"/>
          </p:cNvSpPr>
          <p:nvPr>
            <p:ph type="body" idx="1"/>
          </p:nvPr>
        </p:nvSpPr>
        <p:spPr>
          <a:xfrm>
            <a:off x="757517" y="725172"/>
            <a:ext cx="7772400" cy="3693156"/>
          </a:xfrm>
        </p:spPr>
        <p:txBody>
          <a:bodyPr>
            <a:normAutofit/>
          </a:bodyPr>
          <a:lstStyle/>
          <a:p>
            <a:pPr algn="ctr">
              <a:lnSpc>
                <a:spcPct val="80000"/>
              </a:lnSpc>
            </a:pPr>
            <a:r>
              <a:rPr lang="en-US" sz="6600" dirty="0">
                <a:solidFill>
                  <a:schemeClr val="bg2">
                    <a:lumMod val="10000"/>
                  </a:schemeClr>
                </a:solidFill>
                <a:latin typeface="D-DIN Condensed" panose="020B0504030202030204" pitchFamily="34" charset="77"/>
              </a:rPr>
              <a:t>NO OTHER RELIGION</a:t>
            </a:r>
            <a:r>
              <a:rPr lang="en-US" sz="6600" b="1" dirty="0">
                <a:solidFill>
                  <a:schemeClr val="bg2">
                    <a:lumMod val="10000"/>
                  </a:schemeClr>
                </a:solidFill>
                <a:latin typeface="D-DIN CONDENSED" panose="020B0504030202030204" pitchFamily="34" charset="77"/>
              </a:rPr>
              <a:t> </a:t>
            </a:r>
            <a:r>
              <a:rPr lang="en-US" sz="6600" b="1" dirty="0">
                <a:solidFill>
                  <a:srgbClr val="0870A8"/>
                </a:solidFill>
                <a:latin typeface="D-DIN CONDENSED" panose="020B0504030202030204" pitchFamily="34" charset="77"/>
              </a:rPr>
              <a:t>TEACHES THIS ABOUT GOD</a:t>
            </a:r>
          </a:p>
        </p:txBody>
      </p:sp>
    </p:spTree>
    <p:extLst>
      <p:ext uri="{BB962C8B-B14F-4D97-AF65-F5344CB8AC3E}">
        <p14:creationId xmlns:p14="http://schemas.microsoft.com/office/powerpoint/2010/main" val="405547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138C-A654-E8BC-3E6F-9A39CF00350A}"/>
              </a:ext>
            </a:extLst>
          </p:cNvPr>
          <p:cNvSpPr>
            <a:spLocks noGrp="1"/>
          </p:cNvSpPr>
          <p:nvPr>
            <p:ph type="title"/>
          </p:nvPr>
        </p:nvSpPr>
        <p:spPr>
          <a:xfrm>
            <a:off x="1488140" y="0"/>
            <a:ext cx="7261412" cy="5143500"/>
          </a:xfrm>
        </p:spPr>
        <p:txBody>
          <a:bodyPr>
            <a:normAutofit/>
          </a:bodyPr>
          <a:lstStyle/>
          <a:p>
            <a:r>
              <a:rPr lang="en-US" sz="4000" b="0" dirty="0"/>
              <a:t>That God intentionally becomes a man is the single greatest gift of enlightenment </a:t>
            </a:r>
            <a:r>
              <a:rPr lang="en-US" sz="4000" dirty="0">
                <a:latin typeface="Lato Black" panose="020F0502020204030203" pitchFamily="34" charset="0"/>
                <a:ea typeface="Lato Black" panose="020F0502020204030203" pitchFamily="34" charset="0"/>
                <a:cs typeface="Lato Black" panose="020F0502020204030203" pitchFamily="34" charset="0"/>
              </a:rPr>
              <a:t>ever given to mankind.</a:t>
            </a:r>
          </a:p>
        </p:txBody>
      </p:sp>
    </p:spTree>
    <p:extLst>
      <p:ext uri="{BB962C8B-B14F-4D97-AF65-F5344CB8AC3E}">
        <p14:creationId xmlns:p14="http://schemas.microsoft.com/office/powerpoint/2010/main" val="349569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361E8-CC18-9327-EB28-B1798DE8BAEA}"/>
              </a:ext>
            </a:extLst>
          </p:cNvPr>
          <p:cNvSpPr>
            <a:spLocks noGrp="1"/>
          </p:cNvSpPr>
          <p:nvPr>
            <p:ph idx="1"/>
          </p:nvPr>
        </p:nvSpPr>
        <p:spPr/>
        <p:txBody>
          <a:bodyPr/>
          <a:lstStyle/>
          <a:p>
            <a:pPr marL="697230" indent="-697230">
              <a:buFont typeface="+mj-lt"/>
              <a:buAutoNum type="arabicPeriod"/>
            </a:pPr>
            <a:r>
              <a:rPr lang="en-US" sz="1800" dirty="0"/>
              <a:t>God becomes man.</a:t>
            </a:r>
          </a:p>
          <a:p>
            <a:pPr marL="697230" indent="-697230">
              <a:buFont typeface="+mj-lt"/>
              <a:buAutoNum type="arabicPeriod"/>
            </a:pPr>
            <a:r>
              <a:rPr lang="en-US" sz="4800" b="1" dirty="0"/>
              <a:t>It is the true turning </a:t>
            </a:r>
            <a:br>
              <a:rPr lang="en-US" sz="4800" b="1" dirty="0"/>
            </a:br>
            <a:r>
              <a:rPr lang="en-US" sz="4800" b="1" dirty="0"/>
              <a:t>point of history.</a:t>
            </a:r>
          </a:p>
          <a:p>
            <a:pPr marL="1097280" lvl="1" indent="-697230"/>
            <a:r>
              <a:rPr lang="en-US" sz="3600" dirty="0"/>
              <a:t>B.C. / A.D.</a:t>
            </a:r>
          </a:p>
          <a:p>
            <a:pPr marL="1097280" lvl="1" indent="-697230"/>
            <a:r>
              <a:rPr lang="en-US" sz="3600" dirty="0"/>
              <a:t>B.C.E. / C.E.</a:t>
            </a:r>
          </a:p>
        </p:txBody>
      </p:sp>
      <p:sp>
        <p:nvSpPr>
          <p:cNvPr id="3" name="Title 2">
            <a:extLst>
              <a:ext uri="{FF2B5EF4-FFF2-40B4-BE49-F238E27FC236}">
                <a16:creationId xmlns:a16="http://schemas.microsoft.com/office/drawing/2014/main" id="{F4B8DA47-A596-3C9F-630D-188E83CD43E0}"/>
              </a:ext>
            </a:extLst>
          </p:cNvPr>
          <p:cNvSpPr>
            <a:spLocks noGrp="1"/>
          </p:cNvSpPr>
          <p:nvPr>
            <p:ph type="title"/>
          </p:nvPr>
        </p:nvSpPr>
        <p:spPr/>
        <p:txBody>
          <a:bodyPr/>
          <a:lstStyle/>
          <a:p>
            <a:r>
              <a:rPr lang="en-US" dirty="0"/>
              <a:t>3 Realities of Christmas (Birth of Jesus)</a:t>
            </a:r>
          </a:p>
        </p:txBody>
      </p:sp>
    </p:spTree>
    <p:extLst>
      <p:ext uri="{BB962C8B-B14F-4D97-AF65-F5344CB8AC3E}">
        <p14:creationId xmlns:p14="http://schemas.microsoft.com/office/powerpoint/2010/main" val="14915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361E8-CC18-9327-EB28-B1798DE8BAEA}"/>
              </a:ext>
            </a:extLst>
          </p:cNvPr>
          <p:cNvSpPr>
            <a:spLocks noGrp="1"/>
          </p:cNvSpPr>
          <p:nvPr>
            <p:ph idx="1"/>
          </p:nvPr>
        </p:nvSpPr>
        <p:spPr/>
        <p:txBody>
          <a:bodyPr/>
          <a:lstStyle/>
          <a:p>
            <a:pPr marL="697230" indent="-697230">
              <a:buFont typeface="+mj-lt"/>
              <a:buAutoNum type="arabicPeriod"/>
            </a:pPr>
            <a:r>
              <a:rPr lang="en-US" sz="1800" dirty="0"/>
              <a:t>God becomes man.</a:t>
            </a:r>
          </a:p>
          <a:p>
            <a:pPr marL="697230" indent="-697230">
              <a:spcAft>
                <a:spcPts val="1200"/>
              </a:spcAft>
              <a:buFont typeface="+mj-lt"/>
              <a:buAutoNum type="arabicPeriod"/>
            </a:pPr>
            <a:r>
              <a:rPr lang="en-US" sz="4800" b="1" dirty="0"/>
              <a:t>It is the true turning </a:t>
            </a:r>
            <a:br>
              <a:rPr lang="en-US" sz="4800" b="1" dirty="0"/>
            </a:br>
            <a:r>
              <a:rPr lang="en-US" sz="4800" b="1" dirty="0"/>
              <a:t>point of history.</a:t>
            </a:r>
          </a:p>
          <a:p>
            <a:pPr marL="1097280" lvl="1" indent="-697230"/>
            <a:r>
              <a:rPr lang="en-US" sz="3600" dirty="0"/>
              <a:t>Changes because of Jesus</a:t>
            </a:r>
          </a:p>
        </p:txBody>
      </p:sp>
      <p:sp>
        <p:nvSpPr>
          <p:cNvPr id="3" name="Title 2">
            <a:extLst>
              <a:ext uri="{FF2B5EF4-FFF2-40B4-BE49-F238E27FC236}">
                <a16:creationId xmlns:a16="http://schemas.microsoft.com/office/drawing/2014/main" id="{F4B8DA47-A596-3C9F-630D-188E83CD43E0}"/>
              </a:ext>
            </a:extLst>
          </p:cNvPr>
          <p:cNvSpPr>
            <a:spLocks noGrp="1"/>
          </p:cNvSpPr>
          <p:nvPr>
            <p:ph type="title"/>
          </p:nvPr>
        </p:nvSpPr>
        <p:spPr/>
        <p:txBody>
          <a:bodyPr/>
          <a:lstStyle/>
          <a:p>
            <a:r>
              <a:rPr lang="en-US" dirty="0"/>
              <a:t>3 Realities of Christmas (Birth of Jesus)</a:t>
            </a:r>
          </a:p>
        </p:txBody>
      </p:sp>
    </p:spTree>
    <p:extLst>
      <p:ext uri="{BB962C8B-B14F-4D97-AF65-F5344CB8AC3E}">
        <p14:creationId xmlns:p14="http://schemas.microsoft.com/office/powerpoint/2010/main" val="89358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E76FF8-F907-0CB1-100C-9EAE0901347F}"/>
              </a:ext>
            </a:extLst>
          </p:cNvPr>
          <p:cNvSpPr>
            <a:spLocks noGrp="1"/>
          </p:cNvSpPr>
          <p:nvPr>
            <p:ph idx="1"/>
          </p:nvPr>
        </p:nvSpPr>
        <p:spPr/>
        <p:txBody>
          <a:bodyPr/>
          <a:lstStyle/>
          <a:p>
            <a:pPr marL="685800" indent="-685800">
              <a:buFont typeface="Arial" panose="020B0604020202020204" pitchFamily="34" charset="0"/>
              <a:buChar char="•"/>
            </a:pPr>
            <a:r>
              <a:rPr lang="en-US" sz="4800" dirty="0"/>
              <a:t>Loving Enemies</a:t>
            </a:r>
          </a:p>
        </p:txBody>
      </p:sp>
      <p:sp>
        <p:nvSpPr>
          <p:cNvPr id="3" name="Title 2">
            <a:extLst>
              <a:ext uri="{FF2B5EF4-FFF2-40B4-BE49-F238E27FC236}">
                <a16:creationId xmlns:a16="http://schemas.microsoft.com/office/drawing/2014/main" id="{8E938C36-C9CB-B4FA-8B95-5B9664E5F25B}"/>
              </a:ext>
            </a:extLst>
          </p:cNvPr>
          <p:cNvSpPr>
            <a:spLocks noGrp="1"/>
          </p:cNvSpPr>
          <p:nvPr>
            <p:ph type="title"/>
          </p:nvPr>
        </p:nvSpPr>
        <p:spPr/>
        <p:txBody>
          <a:bodyPr/>
          <a:lstStyle/>
          <a:p>
            <a:r>
              <a:rPr lang="en-US" dirty="0"/>
              <a:t>Changes</a:t>
            </a:r>
          </a:p>
        </p:txBody>
      </p:sp>
      <p:sp>
        <p:nvSpPr>
          <p:cNvPr id="4" name="Content Placeholder 3">
            <a:extLst>
              <a:ext uri="{FF2B5EF4-FFF2-40B4-BE49-F238E27FC236}">
                <a16:creationId xmlns:a16="http://schemas.microsoft.com/office/drawing/2014/main" id="{4FBBC9B3-D29C-FDA1-54B5-A41DB26B57D8}"/>
              </a:ext>
            </a:extLst>
          </p:cNvPr>
          <p:cNvSpPr>
            <a:spLocks noGrp="1"/>
          </p:cNvSpPr>
          <p:nvPr>
            <p:ph idx="10"/>
          </p:nvPr>
        </p:nvSpPr>
        <p:spPr/>
        <p:txBody>
          <a:bodyPr/>
          <a:lstStyle/>
          <a:p>
            <a:r>
              <a:rPr lang="en-US" sz="2800" baseline="30000" dirty="0"/>
              <a:t>43</a:t>
            </a:r>
            <a:r>
              <a:rPr lang="en-US" sz="2800" dirty="0"/>
              <a:t> “You have heard that it was said, ‘You shall love your neighbor and hate your enemy.’ </a:t>
            </a:r>
            <a:br>
              <a:rPr lang="en-US" sz="2800" dirty="0"/>
            </a:br>
            <a:r>
              <a:rPr lang="en-US" sz="2800" baseline="30000" dirty="0"/>
              <a:t>44</a:t>
            </a:r>
            <a:r>
              <a:rPr lang="en-US" sz="2800" dirty="0"/>
              <a:t> But I say to you, love your enemies and pray for those who persecute you, </a:t>
            </a:r>
          </a:p>
          <a:p>
            <a:r>
              <a:rPr lang="en-US" sz="2800" b="1" dirty="0"/>
              <a:t>- Matthew 5:43-44</a:t>
            </a:r>
          </a:p>
        </p:txBody>
      </p:sp>
    </p:spTree>
    <p:extLst>
      <p:ext uri="{BB962C8B-B14F-4D97-AF65-F5344CB8AC3E}">
        <p14:creationId xmlns:p14="http://schemas.microsoft.com/office/powerpoint/2010/main" val="210063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3745A-7130-38A2-AEEB-6D11E40266C6}"/>
              </a:ext>
            </a:extLst>
          </p:cNvPr>
          <p:cNvSpPr>
            <a:spLocks noGrp="1"/>
          </p:cNvSpPr>
          <p:nvPr>
            <p:ph idx="1"/>
          </p:nvPr>
        </p:nvSpPr>
        <p:spPr/>
        <p:txBody>
          <a:bodyPr/>
          <a:lstStyle/>
          <a:p>
            <a:r>
              <a:rPr lang="en-US" dirty="0"/>
              <a:t>Loving Enemies</a:t>
            </a:r>
          </a:p>
          <a:p>
            <a:r>
              <a:rPr lang="en-US" sz="4800" b="1" dirty="0"/>
              <a:t>Marriage / Women / Life</a:t>
            </a:r>
          </a:p>
        </p:txBody>
      </p:sp>
      <p:sp>
        <p:nvSpPr>
          <p:cNvPr id="3" name="Title 2">
            <a:extLst>
              <a:ext uri="{FF2B5EF4-FFF2-40B4-BE49-F238E27FC236}">
                <a16:creationId xmlns:a16="http://schemas.microsoft.com/office/drawing/2014/main" id="{9C08300E-2D05-7C97-8C7B-617CD5F45C24}"/>
              </a:ext>
            </a:extLst>
          </p:cNvPr>
          <p:cNvSpPr>
            <a:spLocks noGrp="1"/>
          </p:cNvSpPr>
          <p:nvPr>
            <p:ph type="title"/>
          </p:nvPr>
        </p:nvSpPr>
        <p:spPr/>
        <p:txBody>
          <a:bodyPr/>
          <a:lstStyle/>
          <a:p>
            <a:r>
              <a:rPr lang="en-US" dirty="0"/>
              <a:t>Changes</a:t>
            </a:r>
          </a:p>
        </p:txBody>
      </p:sp>
    </p:spTree>
    <p:extLst>
      <p:ext uri="{BB962C8B-B14F-4D97-AF65-F5344CB8AC3E}">
        <p14:creationId xmlns:p14="http://schemas.microsoft.com/office/powerpoint/2010/main" val="30777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361E8-CC18-9327-EB28-B1798DE8BAEA}"/>
              </a:ext>
            </a:extLst>
          </p:cNvPr>
          <p:cNvSpPr>
            <a:spLocks noGrp="1"/>
          </p:cNvSpPr>
          <p:nvPr>
            <p:ph idx="1"/>
          </p:nvPr>
        </p:nvSpPr>
        <p:spPr/>
        <p:txBody>
          <a:bodyPr/>
          <a:lstStyle/>
          <a:p>
            <a:pPr marL="697230" indent="-697230">
              <a:buFont typeface="+mj-lt"/>
              <a:buAutoNum type="arabicPeriod"/>
            </a:pPr>
            <a:r>
              <a:rPr lang="en-US" sz="2200" dirty="0"/>
              <a:t>God becomes man.</a:t>
            </a:r>
          </a:p>
          <a:p>
            <a:pPr marL="697230" indent="-697230">
              <a:spcAft>
                <a:spcPts val="1200"/>
              </a:spcAft>
              <a:buFont typeface="+mj-lt"/>
              <a:buAutoNum type="arabicPeriod"/>
            </a:pPr>
            <a:r>
              <a:rPr lang="en-US" sz="2200" dirty="0"/>
              <a:t>It is the true turning point of history.</a:t>
            </a:r>
          </a:p>
          <a:p>
            <a:pPr marL="697230" indent="-697230">
              <a:spcAft>
                <a:spcPts val="1200"/>
              </a:spcAft>
              <a:buFont typeface="+mj-lt"/>
              <a:buAutoNum type="arabicPeriod"/>
            </a:pPr>
            <a:r>
              <a:rPr lang="en-US" sz="4800" b="1" dirty="0"/>
              <a:t>End of Satan’s domination.</a:t>
            </a:r>
          </a:p>
        </p:txBody>
      </p:sp>
      <p:sp>
        <p:nvSpPr>
          <p:cNvPr id="3" name="Title 2">
            <a:extLst>
              <a:ext uri="{FF2B5EF4-FFF2-40B4-BE49-F238E27FC236}">
                <a16:creationId xmlns:a16="http://schemas.microsoft.com/office/drawing/2014/main" id="{F4B8DA47-A596-3C9F-630D-188E83CD43E0}"/>
              </a:ext>
            </a:extLst>
          </p:cNvPr>
          <p:cNvSpPr>
            <a:spLocks noGrp="1"/>
          </p:cNvSpPr>
          <p:nvPr>
            <p:ph type="title"/>
          </p:nvPr>
        </p:nvSpPr>
        <p:spPr/>
        <p:txBody>
          <a:bodyPr/>
          <a:lstStyle/>
          <a:p>
            <a:r>
              <a:rPr lang="en-US" dirty="0"/>
              <a:t>3 Realities of Christmas (Birth of Jesus)</a:t>
            </a:r>
          </a:p>
        </p:txBody>
      </p:sp>
    </p:spTree>
    <p:extLst>
      <p:ext uri="{BB962C8B-B14F-4D97-AF65-F5344CB8AC3E}">
        <p14:creationId xmlns:p14="http://schemas.microsoft.com/office/powerpoint/2010/main" val="108950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DE76C5-B0FC-64C7-FB74-A861DD46EC2E}"/>
              </a:ext>
            </a:extLst>
          </p:cNvPr>
          <p:cNvSpPr>
            <a:spLocks noGrp="1"/>
          </p:cNvSpPr>
          <p:nvPr>
            <p:ph type="body" idx="1"/>
          </p:nvPr>
        </p:nvSpPr>
        <p:spPr/>
        <p:txBody>
          <a:bodyPr>
            <a:normAutofit/>
          </a:bodyPr>
          <a:lstStyle/>
          <a:p>
            <a:r>
              <a:rPr lang="en-US" sz="3200" dirty="0"/>
              <a:t>You are of your father the devil, and you want to do the desires of your father. He was a murderer from the beginning, and does not stand in the truth because there is no truth in him. Whenever he speaks a lie, he speaks from his own nature, for he is a liar and the father of lies.</a:t>
            </a:r>
          </a:p>
        </p:txBody>
      </p:sp>
      <p:sp>
        <p:nvSpPr>
          <p:cNvPr id="3" name="Content Placeholder 2">
            <a:extLst>
              <a:ext uri="{FF2B5EF4-FFF2-40B4-BE49-F238E27FC236}">
                <a16:creationId xmlns:a16="http://schemas.microsoft.com/office/drawing/2014/main" id="{7241D372-0C0D-BCDE-A1D3-C784EA710E7D}"/>
              </a:ext>
            </a:extLst>
          </p:cNvPr>
          <p:cNvSpPr>
            <a:spLocks noGrp="1"/>
          </p:cNvSpPr>
          <p:nvPr>
            <p:ph sz="quarter" idx="10"/>
          </p:nvPr>
        </p:nvSpPr>
        <p:spPr/>
        <p:txBody>
          <a:bodyPr/>
          <a:lstStyle/>
          <a:p>
            <a:r>
              <a:rPr lang="en-US" dirty="0"/>
              <a:t>- John 8:44</a:t>
            </a:r>
          </a:p>
        </p:txBody>
      </p:sp>
    </p:spTree>
    <p:extLst>
      <p:ext uri="{BB962C8B-B14F-4D97-AF65-F5344CB8AC3E}">
        <p14:creationId xmlns:p14="http://schemas.microsoft.com/office/powerpoint/2010/main" val="34037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0A947-30D0-2292-0F45-48EE6E19FD37}"/>
              </a:ext>
            </a:extLst>
          </p:cNvPr>
          <p:cNvSpPr>
            <a:spLocks noGrp="1"/>
          </p:cNvSpPr>
          <p:nvPr>
            <p:ph type="body" idx="1"/>
          </p:nvPr>
        </p:nvSpPr>
        <p:spPr/>
        <p:txBody>
          <a:bodyPr/>
          <a:lstStyle/>
          <a:p>
            <a:r>
              <a:rPr lang="en-US" dirty="0"/>
              <a:t>All Scripture is inspired by God and profitable for teaching, for reproof, for correction, for training in righteousness;</a:t>
            </a:r>
          </a:p>
        </p:txBody>
      </p:sp>
      <p:sp>
        <p:nvSpPr>
          <p:cNvPr id="3" name="Content Placeholder 2">
            <a:extLst>
              <a:ext uri="{FF2B5EF4-FFF2-40B4-BE49-F238E27FC236}">
                <a16:creationId xmlns:a16="http://schemas.microsoft.com/office/drawing/2014/main" id="{F02EBB7F-4E4E-2F84-F218-6DFF98F6E754}"/>
              </a:ext>
            </a:extLst>
          </p:cNvPr>
          <p:cNvSpPr>
            <a:spLocks noGrp="1"/>
          </p:cNvSpPr>
          <p:nvPr>
            <p:ph sz="quarter" idx="10"/>
          </p:nvPr>
        </p:nvSpPr>
        <p:spPr/>
        <p:txBody>
          <a:bodyPr/>
          <a:lstStyle/>
          <a:p>
            <a:r>
              <a:rPr lang="en-US" dirty="0"/>
              <a:t>- II Timothy 3:16</a:t>
            </a:r>
          </a:p>
        </p:txBody>
      </p:sp>
    </p:spTree>
    <p:extLst>
      <p:ext uri="{BB962C8B-B14F-4D97-AF65-F5344CB8AC3E}">
        <p14:creationId xmlns:p14="http://schemas.microsoft.com/office/powerpoint/2010/main" val="387114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4A1FC-DCBC-B992-5148-1B765612885F}"/>
              </a:ext>
            </a:extLst>
          </p:cNvPr>
          <p:cNvSpPr>
            <a:spLocks noGrp="1"/>
          </p:cNvSpPr>
          <p:nvPr>
            <p:ph type="body" idx="1"/>
          </p:nvPr>
        </p:nvSpPr>
        <p:spPr/>
        <p:txBody>
          <a:bodyPr/>
          <a:lstStyle/>
          <a:p>
            <a:r>
              <a:rPr lang="en-US" dirty="0"/>
              <a:t>For the wages of sin is death, but the free gift of God is eternal life in Christ Jesus our Lord.</a:t>
            </a:r>
          </a:p>
        </p:txBody>
      </p:sp>
      <p:sp>
        <p:nvSpPr>
          <p:cNvPr id="3" name="Content Placeholder 2">
            <a:extLst>
              <a:ext uri="{FF2B5EF4-FFF2-40B4-BE49-F238E27FC236}">
                <a16:creationId xmlns:a16="http://schemas.microsoft.com/office/drawing/2014/main" id="{58F4730F-45D6-19A0-8CD9-D9F8A4DF0AB3}"/>
              </a:ext>
            </a:extLst>
          </p:cNvPr>
          <p:cNvSpPr>
            <a:spLocks noGrp="1"/>
          </p:cNvSpPr>
          <p:nvPr>
            <p:ph sz="quarter" idx="10"/>
          </p:nvPr>
        </p:nvSpPr>
        <p:spPr/>
        <p:txBody>
          <a:bodyPr/>
          <a:lstStyle/>
          <a:p>
            <a:r>
              <a:rPr lang="en-US" dirty="0"/>
              <a:t>- Romans 6:23</a:t>
            </a:r>
          </a:p>
        </p:txBody>
      </p:sp>
    </p:spTree>
    <p:extLst>
      <p:ext uri="{BB962C8B-B14F-4D97-AF65-F5344CB8AC3E}">
        <p14:creationId xmlns:p14="http://schemas.microsoft.com/office/powerpoint/2010/main" val="305411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DC5E9-2213-DA68-5DE8-D232CDFB615D}"/>
              </a:ext>
            </a:extLst>
          </p:cNvPr>
          <p:cNvSpPr>
            <a:spLocks noGrp="1"/>
          </p:cNvSpPr>
          <p:nvPr>
            <p:ph type="body" idx="1"/>
          </p:nvPr>
        </p:nvSpPr>
        <p:spPr>
          <a:xfrm>
            <a:off x="685800" y="347619"/>
            <a:ext cx="7772400" cy="1568645"/>
          </a:xfrm>
        </p:spPr>
        <p:txBody>
          <a:bodyPr>
            <a:normAutofit/>
          </a:bodyPr>
          <a:lstStyle/>
          <a:p>
            <a:pPr algn="ctr"/>
            <a:r>
              <a:rPr lang="en-US" sz="6600" b="1" dirty="0">
                <a:latin typeface="D-DIN CONDENSED" panose="020B0504030202030204" pitchFamily="34" charset="77"/>
              </a:rPr>
              <a:t>CHRISTMAS</a:t>
            </a:r>
          </a:p>
        </p:txBody>
      </p:sp>
      <p:sp>
        <p:nvSpPr>
          <p:cNvPr id="4" name="Text Placeholder 1">
            <a:extLst>
              <a:ext uri="{FF2B5EF4-FFF2-40B4-BE49-F238E27FC236}">
                <a16:creationId xmlns:a16="http://schemas.microsoft.com/office/drawing/2014/main" id="{44FB28E3-9ECF-BF29-03DC-DF4E03D229CA}"/>
              </a:ext>
            </a:extLst>
          </p:cNvPr>
          <p:cNvSpPr txBox="1">
            <a:spLocks/>
          </p:cNvSpPr>
          <p:nvPr/>
        </p:nvSpPr>
        <p:spPr>
          <a:xfrm>
            <a:off x="685800" y="2442914"/>
            <a:ext cx="7772400" cy="1568645"/>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8800" spc="300" dirty="0">
                <a:latin typeface="D-DIN Condensed" panose="020B0504030202030204" pitchFamily="34" charset="77"/>
              </a:rPr>
              <a:t>TRADITIONS</a:t>
            </a:r>
          </a:p>
        </p:txBody>
      </p:sp>
      <p:cxnSp>
        <p:nvCxnSpPr>
          <p:cNvPr id="6" name="Straight Arrow Connector 5">
            <a:extLst>
              <a:ext uri="{FF2B5EF4-FFF2-40B4-BE49-F238E27FC236}">
                <a16:creationId xmlns:a16="http://schemas.microsoft.com/office/drawing/2014/main" id="{A168D290-C0D2-BDD5-7AE5-82A191EE0B9B}"/>
              </a:ext>
            </a:extLst>
          </p:cNvPr>
          <p:cNvCxnSpPr>
            <a:cxnSpLocks/>
          </p:cNvCxnSpPr>
          <p:nvPr/>
        </p:nvCxnSpPr>
        <p:spPr>
          <a:xfrm>
            <a:off x="2848593" y="1681204"/>
            <a:ext cx="0" cy="890546"/>
          </a:xfrm>
          <a:prstGeom prst="straightConnector1">
            <a:avLst/>
          </a:prstGeom>
          <a:ln w="762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81DB214-0C71-E146-E806-C547216BD9B2}"/>
              </a:ext>
            </a:extLst>
          </p:cNvPr>
          <p:cNvCxnSpPr>
            <a:cxnSpLocks/>
          </p:cNvCxnSpPr>
          <p:nvPr/>
        </p:nvCxnSpPr>
        <p:spPr>
          <a:xfrm>
            <a:off x="3698058" y="1681204"/>
            <a:ext cx="0" cy="890546"/>
          </a:xfrm>
          <a:prstGeom prst="straightConnector1">
            <a:avLst/>
          </a:prstGeom>
          <a:ln w="762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DC572E1-93AB-D68E-9B6B-587DA460380D}"/>
              </a:ext>
            </a:extLst>
          </p:cNvPr>
          <p:cNvCxnSpPr>
            <a:cxnSpLocks/>
          </p:cNvCxnSpPr>
          <p:nvPr/>
        </p:nvCxnSpPr>
        <p:spPr>
          <a:xfrm>
            <a:off x="4547523" y="1681204"/>
            <a:ext cx="0" cy="890546"/>
          </a:xfrm>
          <a:prstGeom prst="straightConnector1">
            <a:avLst/>
          </a:prstGeom>
          <a:ln w="762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C096CE3-8751-2672-805A-6B80A8642F16}"/>
              </a:ext>
            </a:extLst>
          </p:cNvPr>
          <p:cNvCxnSpPr>
            <a:cxnSpLocks/>
          </p:cNvCxnSpPr>
          <p:nvPr/>
        </p:nvCxnSpPr>
        <p:spPr>
          <a:xfrm>
            <a:off x="5396988" y="1681204"/>
            <a:ext cx="0" cy="890546"/>
          </a:xfrm>
          <a:prstGeom prst="straightConnector1">
            <a:avLst/>
          </a:prstGeom>
          <a:ln w="762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1528293-BA12-0E68-DCEB-FEA802C89288}"/>
              </a:ext>
            </a:extLst>
          </p:cNvPr>
          <p:cNvCxnSpPr>
            <a:cxnSpLocks/>
          </p:cNvCxnSpPr>
          <p:nvPr/>
        </p:nvCxnSpPr>
        <p:spPr>
          <a:xfrm>
            <a:off x="6246452" y="1681204"/>
            <a:ext cx="0" cy="890546"/>
          </a:xfrm>
          <a:prstGeom prst="straightConnector1">
            <a:avLst/>
          </a:prstGeom>
          <a:ln w="762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488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5BC91-2125-A8D9-7B64-4F9C747BA8BA}"/>
              </a:ext>
            </a:extLst>
          </p:cNvPr>
          <p:cNvSpPr>
            <a:spLocks noGrp="1"/>
          </p:cNvSpPr>
          <p:nvPr>
            <p:ph type="body" idx="1"/>
          </p:nvPr>
        </p:nvSpPr>
        <p:spPr/>
        <p:txBody>
          <a:bodyPr>
            <a:normAutofit/>
          </a:bodyPr>
          <a:lstStyle/>
          <a:p>
            <a:r>
              <a:rPr lang="en-US" sz="3200" dirty="0"/>
              <a:t>But He was pierced through for our transgressions, </a:t>
            </a:r>
          </a:p>
          <a:p>
            <a:r>
              <a:rPr lang="en-US" sz="3200" dirty="0"/>
              <a:t>He was crushed for our iniquities; </a:t>
            </a:r>
          </a:p>
          <a:p>
            <a:r>
              <a:rPr lang="en-US" sz="3200" dirty="0"/>
              <a:t>The chastening for our well-being fell upon Him, </a:t>
            </a:r>
          </a:p>
          <a:p>
            <a:r>
              <a:rPr lang="en-US" sz="3200" dirty="0"/>
              <a:t>And by His scourging we are healed.</a:t>
            </a:r>
          </a:p>
        </p:txBody>
      </p:sp>
      <p:sp>
        <p:nvSpPr>
          <p:cNvPr id="3" name="Content Placeholder 2">
            <a:extLst>
              <a:ext uri="{FF2B5EF4-FFF2-40B4-BE49-F238E27FC236}">
                <a16:creationId xmlns:a16="http://schemas.microsoft.com/office/drawing/2014/main" id="{2D098EBF-2FA1-7C84-11C6-9F91E782FACE}"/>
              </a:ext>
            </a:extLst>
          </p:cNvPr>
          <p:cNvSpPr>
            <a:spLocks noGrp="1"/>
          </p:cNvSpPr>
          <p:nvPr>
            <p:ph sz="quarter" idx="10"/>
          </p:nvPr>
        </p:nvSpPr>
        <p:spPr/>
        <p:txBody>
          <a:bodyPr/>
          <a:lstStyle/>
          <a:p>
            <a:r>
              <a:rPr lang="en-US" dirty="0"/>
              <a:t>- Isaiah 53:5</a:t>
            </a:r>
          </a:p>
        </p:txBody>
      </p:sp>
    </p:spTree>
    <p:extLst>
      <p:ext uri="{BB962C8B-B14F-4D97-AF65-F5344CB8AC3E}">
        <p14:creationId xmlns:p14="http://schemas.microsoft.com/office/powerpoint/2010/main" val="275452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C6F5B7-D9CB-E80C-8B47-7F22D62C4D06}"/>
              </a:ext>
            </a:extLst>
          </p:cNvPr>
          <p:cNvSpPr>
            <a:spLocks noGrp="1"/>
          </p:cNvSpPr>
          <p:nvPr>
            <p:ph type="body" idx="1"/>
          </p:nvPr>
        </p:nvSpPr>
        <p:spPr/>
        <p:txBody>
          <a:bodyPr/>
          <a:lstStyle/>
          <a:p>
            <a:r>
              <a:rPr lang="en-US" dirty="0"/>
              <a:t>for all have sinned and fall short of the glory of God,</a:t>
            </a:r>
          </a:p>
        </p:txBody>
      </p:sp>
      <p:sp>
        <p:nvSpPr>
          <p:cNvPr id="3" name="Content Placeholder 2">
            <a:extLst>
              <a:ext uri="{FF2B5EF4-FFF2-40B4-BE49-F238E27FC236}">
                <a16:creationId xmlns:a16="http://schemas.microsoft.com/office/drawing/2014/main" id="{8FC2DC78-75FD-B0A2-3DF9-65F477D111A5}"/>
              </a:ext>
            </a:extLst>
          </p:cNvPr>
          <p:cNvSpPr>
            <a:spLocks noGrp="1"/>
          </p:cNvSpPr>
          <p:nvPr>
            <p:ph sz="quarter" idx="10"/>
          </p:nvPr>
        </p:nvSpPr>
        <p:spPr/>
        <p:txBody>
          <a:bodyPr/>
          <a:lstStyle/>
          <a:p>
            <a:r>
              <a:rPr lang="en-US" dirty="0"/>
              <a:t>- Romans 3:23</a:t>
            </a:r>
          </a:p>
        </p:txBody>
      </p:sp>
    </p:spTree>
    <p:extLst>
      <p:ext uri="{BB962C8B-B14F-4D97-AF65-F5344CB8AC3E}">
        <p14:creationId xmlns:p14="http://schemas.microsoft.com/office/powerpoint/2010/main" val="313301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C6F5B7-D9CB-E80C-8B47-7F22D62C4D06}"/>
              </a:ext>
            </a:extLst>
          </p:cNvPr>
          <p:cNvSpPr>
            <a:spLocks noGrp="1"/>
          </p:cNvSpPr>
          <p:nvPr>
            <p:ph type="body" idx="1"/>
          </p:nvPr>
        </p:nvSpPr>
        <p:spPr/>
        <p:txBody>
          <a:bodyPr/>
          <a:lstStyle/>
          <a:p>
            <a:r>
              <a:rPr lang="en-US" dirty="0"/>
              <a:t>Peter said to them, “Repent, and each of you be baptized in the name of Jesus Christ for the forgiveness of your sins;</a:t>
            </a:r>
          </a:p>
        </p:txBody>
      </p:sp>
      <p:sp>
        <p:nvSpPr>
          <p:cNvPr id="3" name="Content Placeholder 2">
            <a:extLst>
              <a:ext uri="{FF2B5EF4-FFF2-40B4-BE49-F238E27FC236}">
                <a16:creationId xmlns:a16="http://schemas.microsoft.com/office/drawing/2014/main" id="{8FC2DC78-75FD-B0A2-3DF9-65F477D111A5}"/>
              </a:ext>
            </a:extLst>
          </p:cNvPr>
          <p:cNvSpPr>
            <a:spLocks noGrp="1"/>
          </p:cNvSpPr>
          <p:nvPr>
            <p:ph sz="quarter" idx="10"/>
          </p:nvPr>
        </p:nvSpPr>
        <p:spPr/>
        <p:txBody>
          <a:bodyPr/>
          <a:lstStyle/>
          <a:p>
            <a:r>
              <a:rPr lang="en-US" dirty="0"/>
              <a:t>- Acts 2:38a</a:t>
            </a:r>
          </a:p>
        </p:txBody>
      </p:sp>
    </p:spTree>
    <p:extLst>
      <p:ext uri="{BB962C8B-B14F-4D97-AF65-F5344CB8AC3E}">
        <p14:creationId xmlns:p14="http://schemas.microsoft.com/office/powerpoint/2010/main" val="343343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2988D5-1F16-5A7A-672F-DB9CFD1BCE84}"/>
              </a:ext>
            </a:extLst>
          </p:cNvPr>
          <p:cNvSpPr>
            <a:spLocks noGrp="1"/>
          </p:cNvSpPr>
          <p:nvPr>
            <p:ph type="body" idx="1"/>
          </p:nvPr>
        </p:nvSpPr>
        <p:spPr/>
        <p:txBody>
          <a:bodyPr/>
          <a:lstStyle/>
          <a:p>
            <a:r>
              <a:rPr lang="en-US" dirty="0"/>
              <a:t>If we confess our sins, He is faithful and righteous to forgive us our sins and to cleanse us from all unrighteousness.</a:t>
            </a:r>
          </a:p>
        </p:txBody>
      </p:sp>
      <p:sp>
        <p:nvSpPr>
          <p:cNvPr id="3" name="Content Placeholder 2">
            <a:extLst>
              <a:ext uri="{FF2B5EF4-FFF2-40B4-BE49-F238E27FC236}">
                <a16:creationId xmlns:a16="http://schemas.microsoft.com/office/drawing/2014/main" id="{99CC0A80-FC5C-EEEA-0D01-254098218069}"/>
              </a:ext>
            </a:extLst>
          </p:cNvPr>
          <p:cNvSpPr>
            <a:spLocks noGrp="1"/>
          </p:cNvSpPr>
          <p:nvPr>
            <p:ph sz="quarter" idx="10"/>
          </p:nvPr>
        </p:nvSpPr>
        <p:spPr/>
        <p:txBody>
          <a:bodyPr/>
          <a:lstStyle/>
          <a:p>
            <a:r>
              <a:rPr lang="en-US" dirty="0"/>
              <a:t>- I John 1:9</a:t>
            </a:r>
          </a:p>
        </p:txBody>
      </p:sp>
    </p:spTree>
    <p:extLst>
      <p:ext uri="{BB962C8B-B14F-4D97-AF65-F5344CB8AC3E}">
        <p14:creationId xmlns:p14="http://schemas.microsoft.com/office/powerpoint/2010/main" val="84928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2988D5-1F16-5A7A-672F-DB9CFD1BCE84}"/>
              </a:ext>
            </a:extLst>
          </p:cNvPr>
          <p:cNvSpPr>
            <a:spLocks noGrp="1"/>
          </p:cNvSpPr>
          <p:nvPr>
            <p:ph type="body" idx="1"/>
          </p:nvPr>
        </p:nvSpPr>
        <p:spPr/>
        <p:txBody>
          <a:bodyPr/>
          <a:lstStyle/>
          <a:p>
            <a:r>
              <a:rPr lang="en-US" dirty="0"/>
              <a:t>Peter said to them, “Repent, and each of you be baptized in the name of Jesus Christ for the forgiveness of your sins; and you will receive the gift of the Holy Spirit.</a:t>
            </a:r>
          </a:p>
        </p:txBody>
      </p:sp>
      <p:sp>
        <p:nvSpPr>
          <p:cNvPr id="3" name="Content Placeholder 2">
            <a:extLst>
              <a:ext uri="{FF2B5EF4-FFF2-40B4-BE49-F238E27FC236}">
                <a16:creationId xmlns:a16="http://schemas.microsoft.com/office/drawing/2014/main" id="{99CC0A80-FC5C-EEEA-0D01-254098218069}"/>
              </a:ext>
            </a:extLst>
          </p:cNvPr>
          <p:cNvSpPr>
            <a:spLocks noGrp="1"/>
          </p:cNvSpPr>
          <p:nvPr>
            <p:ph sz="quarter" idx="10"/>
          </p:nvPr>
        </p:nvSpPr>
        <p:spPr/>
        <p:txBody>
          <a:bodyPr/>
          <a:lstStyle/>
          <a:p>
            <a:r>
              <a:rPr lang="en-US" dirty="0"/>
              <a:t>- Acts 2:38</a:t>
            </a:r>
          </a:p>
        </p:txBody>
      </p:sp>
    </p:spTree>
    <p:extLst>
      <p:ext uri="{BB962C8B-B14F-4D97-AF65-F5344CB8AC3E}">
        <p14:creationId xmlns:p14="http://schemas.microsoft.com/office/powerpoint/2010/main" val="3157080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BF9BC-64EC-7034-E16C-4E2FB67701FC}"/>
              </a:ext>
            </a:extLst>
          </p:cNvPr>
          <p:cNvSpPr>
            <a:spLocks noGrp="1"/>
          </p:cNvSpPr>
          <p:nvPr>
            <p:ph type="body" idx="1"/>
          </p:nvPr>
        </p:nvSpPr>
        <p:spPr/>
        <p:txBody>
          <a:bodyPr/>
          <a:lstStyle/>
          <a:p>
            <a:r>
              <a:rPr lang="en-US" dirty="0"/>
              <a:t>You are from God, little children, and have overcome them; because greater is He who is in you than he who is in the world.</a:t>
            </a:r>
          </a:p>
        </p:txBody>
      </p:sp>
      <p:sp>
        <p:nvSpPr>
          <p:cNvPr id="3" name="Content Placeholder 2">
            <a:extLst>
              <a:ext uri="{FF2B5EF4-FFF2-40B4-BE49-F238E27FC236}">
                <a16:creationId xmlns:a16="http://schemas.microsoft.com/office/drawing/2014/main" id="{A791E974-F8B9-7FED-3FBC-55FD04D87D84}"/>
              </a:ext>
            </a:extLst>
          </p:cNvPr>
          <p:cNvSpPr>
            <a:spLocks noGrp="1"/>
          </p:cNvSpPr>
          <p:nvPr>
            <p:ph sz="quarter" idx="10"/>
          </p:nvPr>
        </p:nvSpPr>
        <p:spPr/>
        <p:txBody>
          <a:bodyPr/>
          <a:lstStyle/>
          <a:p>
            <a:r>
              <a:rPr lang="en-US" dirty="0"/>
              <a:t>- I John 4:4</a:t>
            </a:r>
          </a:p>
        </p:txBody>
      </p:sp>
    </p:spTree>
    <p:extLst>
      <p:ext uri="{BB962C8B-B14F-4D97-AF65-F5344CB8AC3E}">
        <p14:creationId xmlns:p14="http://schemas.microsoft.com/office/powerpoint/2010/main" val="87146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3C4DB-B45D-6D44-3D75-C42AA8932AA9}"/>
              </a:ext>
            </a:extLst>
          </p:cNvPr>
          <p:cNvSpPr txBox="1"/>
          <p:nvPr/>
        </p:nvSpPr>
        <p:spPr>
          <a:xfrm>
            <a:off x="2367710" y="1786920"/>
            <a:ext cx="4408579" cy="1569660"/>
          </a:xfrm>
          <a:prstGeom prst="rect">
            <a:avLst/>
          </a:prstGeom>
          <a:noFill/>
        </p:spPr>
        <p:txBody>
          <a:bodyPr wrap="none" rtlCol="0">
            <a:spAutoFit/>
          </a:bodyPr>
          <a:lstStyle/>
          <a:p>
            <a:pPr algn="ctr"/>
            <a:r>
              <a:rPr lang="en-US" sz="9600" b="1" dirty="0">
                <a:solidFill>
                  <a:srgbClr val="0870A8"/>
                </a:solidFill>
                <a:latin typeface="D-DIN CONDENSED" panose="020B0504030202030204" pitchFamily="34" charset="77"/>
              </a:rPr>
              <a:t>SO WHAT?</a:t>
            </a:r>
          </a:p>
        </p:txBody>
      </p:sp>
    </p:spTree>
    <p:extLst>
      <p:ext uri="{BB962C8B-B14F-4D97-AF65-F5344CB8AC3E}">
        <p14:creationId xmlns:p14="http://schemas.microsoft.com/office/powerpoint/2010/main" val="271488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36957-5F9C-F4E1-15DE-6B5EFE86CAAF}"/>
              </a:ext>
            </a:extLst>
          </p:cNvPr>
          <p:cNvSpPr>
            <a:spLocks noGrp="1"/>
          </p:cNvSpPr>
          <p:nvPr>
            <p:ph idx="1"/>
          </p:nvPr>
        </p:nvSpPr>
        <p:spPr/>
        <p:txBody>
          <a:bodyPr/>
          <a:lstStyle/>
          <a:p>
            <a:pPr marL="880110" indent="-880110">
              <a:buFont typeface="+mj-lt"/>
              <a:buAutoNum type="arabicPeriod"/>
            </a:pPr>
            <a:r>
              <a:rPr lang="en-US" sz="6000" b="1" dirty="0">
                <a:latin typeface="Lato Black" panose="020F0502020204030203" pitchFamily="34" charset="0"/>
                <a:ea typeface="Lato Black" panose="020F0502020204030203" pitchFamily="34" charset="0"/>
                <a:cs typeface="Lato Black" panose="020F0502020204030203" pitchFamily="34" charset="0"/>
              </a:rPr>
              <a:t>Jesus </a:t>
            </a:r>
            <a:r>
              <a:rPr lang="en-US" sz="6000" b="1" u="sng" dirty="0">
                <a:latin typeface="Lato Black" panose="020F0502020204030203" pitchFamily="34" charset="0"/>
                <a:ea typeface="Lato Black" panose="020F0502020204030203" pitchFamily="34" charset="0"/>
                <a:cs typeface="Lato Black" panose="020F0502020204030203" pitchFamily="34" charset="0"/>
              </a:rPr>
              <a:t>is</a:t>
            </a:r>
            <a:r>
              <a:rPr lang="en-US" sz="6000" b="1" dirty="0">
                <a:latin typeface="Lato Black" panose="020F0502020204030203" pitchFamily="34" charset="0"/>
                <a:ea typeface="Lato Black" panose="020F0502020204030203" pitchFamily="34" charset="0"/>
                <a:cs typeface="Lato Black" panose="020F0502020204030203" pitchFamily="34" charset="0"/>
              </a:rPr>
              <a:t> God</a:t>
            </a:r>
          </a:p>
        </p:txBody>
      </p:sp>
      <p:sp>
        <p:nvSpPr>
          <p:cNvPr id="3" name="Title 2">
            <a:extLst>
              <a:ext uri="{FF2B5EF4-FFF2-40B4-BE49-F238E27FC236}">
                <a16:creationId xmlns:a16="http://schemas.microsoft.com/office/drawing/2014/main" id="{CB14D708-4A85-8D43-2DC4-DED4EA72C4F7}"/>
              </a:ext>
            </a:extLst>
          </p:cNvPr>
          <p:cNvSpPr>
            <a:spLocks noGrp="1"/>
          </p:cNvSpPr>
          <p:nvPr>
            <p:ph type="title"/>
          </p:nvPr>
        </p:nvSpPr>
        <p:spPr/>
        <p:txBody>
          <a:bodyPr/>
          <a:lstStyle/>
          <a:p>
            <a:r>
              <a:rPr lang="en-US" dirty="0"/>
              <a:t>So What?</a:t>
            </a:r>
          </a:p>
        </p:txBody>
      </p:sp>
    </p:spTree>
    <p:extLst>
      <p:ext uri="{BB962C8B-B14F-4D97-AF65-F5344CB8AC3E}">
        <p14:creationId xmlns:p14="http://schemas.microsoft.com/office/powerpoint/2010/main" val="387256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36957-5F9C-F4E1-15DE-6B5EFE86CAAF}"/>
              </a:ext>
            </a:extLst>
          </p:cNvPr>
          <p:cNvSpPr>
            <a:spLocks noGrp="1"/>
          </p:cNvSpPr>
          <p:nvPr>
            <p:ph idx="1"/>
          </p:nvPr>
        </p:nvSpPr>
        <p:spPr/>
        <p:txBody>
          <a:bodyPr/>
          <a:lstStyle/>
          <a:p>
            <a:pPr marL="880110" indent="-880110">
              <a:buFont typeface="+mj-lt"/>
              <a:buAutoNum type="arabicPeriod"/>
            </a:pPr>
            <a:r>
              <a:rPr lang="en-US" sz="2200" dirty="0"/>
              <a:t>Jesus </a:t>
            </a:r>
            <a:r>
              <a:rPr lang="en-US" sz="2200" u="sng" dirty="0"/>
              <a:t>is</a:t>
            </a:r>
            <a:r>
              <a:rPr lang="en-US" sz="2200" dirty="0"/>
              <a:t> God</a:t>
            </a:r>
          </a:p>
          <a:p>
            <a:pPr marL="880110" indent="-880110">
              <a:buFont typeface="+mj-lt"/>
              <a:buAutoNum type="arabicPeriod"/>
            </a:pPr>
            <a:r>
              <a:rPr lang="en-US" sz="5400" b="1" dirty="0">
                <a:latin typeface="Lato Black" panose="020F0502020204030203" pitchFamily="34" charset="0"/>
                <a:ea typeface="Lato Black" panose="020F0502020204030203" pitchFamily="34" charset="0"/>
                <a:cs typeface="Lato Black" panose="020F0502020204030203" pitchFamily="34" charset="0"/>
              </a:rPr>
              <a:t>He who changed the world can change </a:t>
            </a:r>
            <a:r>
              <a:rPr lang="en-US" sz="5400" b="1" u="sng" dirty="0">
                <a:latin typeface="Lato Black" panose="020F0502020204030203" pitchFamily="34" charset="0"/>
                <a:ea typeface="Lato Black" panose="020F0502020204030203" pitchFamily="34" charset="0"/>
                <a:cs typeface="Lato Black" panose="020F0502020204030203" pitchFamily="34" charset="0"/>
              </a:rPr>
              <a:t>you</a:t>
            </a:r>
            <a:r>
              <a:rPr lang="en-US" sz="5400" b="1" dirty="0">
                <a:latin typeface="Lato Black" panose="020F0502020204030203" pitchFamily="34" charset="0"/>
                <a:ea typeface="Lato Black" panose="020F0502020204030203" pitchFamily="34" charset="0"/>
                <a:cs typeface="Lato Black" panose="020F0502020204030203" pitchFamily="34" charset="0"/>
              </a:rPr>
              <a:t>!</a:t>
            </a:r>
          </a:p>
        </p:txBody>
      </p:sp>
      <p:sp>
        <p:nvSpPr>
          <p:cNvPr id="3" name="Title 2">
            <a:extLst>
              <a:ext uri="{FF2B5EF4-FFF2-40B4-BE49-F238E27FC236}">
                <a16:creationId xmlns:a16="http://schemas.microsoft.com/office/drawing/2014/main" id="{CB14D708-4A85-8D43-2DC4-DED4EA72C4F7}"/>
              </a:ext>
            </a:extLst>
          </p:cNvPr>
          <p:cNvSpPr>
            <a:spLocks noGrp="1"/>
          </p:cNvSpPr>
          <p:nvPr>
            <p:ph type="title"/>
          </p:nvPr>
        </p:nvSpPr>
        <p:spPr/>
        <p:txBody>
          <a:bodyPr/>
          <a:lstStyle/>
          <a:p>
            <a:r>
              <a:rPr lang="en-US" dirty="0"/>
              <a:t>So What?</a:t>
            </a:r>
          </a:p>
        </p:txBody>
      </p:sp>
    </p:spTree>
    <p:extLst>
      <p:ext uri="{BB962C8B-B14F-4D97-AF65-F5344CB8AC3E}">
        <p14:creationId xmlns:p14="http://schemas.microsoft.com/office/powerpoint/2010/main" val="230504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46146-82FE-BBA7-42E1-C5958594DE3A}"/>
              </a:ext>
            </a:extLst>
          </p:cNvPr>
          <p:cNvSpPr>
            <a:spLocks noGrp="1"/>
          </p:cNvSpPr>
          <p:nvPr>
            <p:ph type="body" idx="1"/>
          </p:nvPr>
        </p:nvSpPr>
        <p:spPr/>
        <p:txBody>
          <a:bodyPr>
            <a:normAutofit/>
          </a:bodyPr>
          <a:lstStyle/>
          <a:p>
            <a:r>
              <a:rPr lang="en-US" sz="3200" dirty="0"/>
              <a:t>But if the Spirit of Him who raised Jesus from the dead dwells in you, He who raised Christ Jesus from the dead will also give life to your mortal bodies through His Spirit who dwells in you.</a:t>
            </a:r>
          </a:p>
        </p:txBody>
      </p:sp>
      <p:sp>
        <p:nvSpPr>
          <p:cNvPr id="3" name="Content Placeholder 2">
            <a:extLst>
              <a:ext uri="{FF2B5EF4-FFF2-40B4-BE49-F238E27FC236}">
                <a16:creationId xmlns:a16="http://schemas.microsoft.com/office/drawing/2014/main" id="{43BA0D63-0DCD-5CF6-7763-F2C404EA4072}"/>
              </a:ext>
            </a:extLst>
          </p:cNvPr>
          <p:cNvSpPr>
            <a:spLocks noGrp="1"/>
          </p:cNvSpPr>
          <p:nvPr>
            <p:ph sz="quarter" idx="10"/>
          </p:nvPr>
        </p:nvSpPr>
        <p:spPr/>
        <p:txBody>
          <a:bodyPr/>
          <a:lstStyle/>
          <a:p>
            <a:r>
              <a:rPr lang="en-US" dirty="0"/>
              <a:t>- Romans 8:11</a:t>
            </a:r>
          </a:p>
        </p:txBody>
      </p:sp>
    </p:spTree>
    <p:extLst>
      <p:ext uri="{BB962C8B-B14F-4D97-AF65-F5344CB8AC3E}">
        <p14:creationId xmlns:p14="http://schemas.microsoft.com/office/powerpoint/2010/main" val="328505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A6C-9485-2AE2-37DD-55B280844670}"/>
              </a:ext>
            </a:extLst>
          </p:cNvPr>
          <p:cNvSpPr>
            <a:spLocks noGrp="1"/>
          </p:cNvSpPr>
          <p:nvPr>
            <p:ph type="title"/>
          </p:nvPr>
        </p:nvSpPr>
        <p:spPr>
          <a:xfrm>
            <a:off x="1502797" y="0"/>
            <a:ext cx="7205472" cy="5143500"/>
          </a:xfrm>
        </p:spPr>
        <p:txBody>
          <a:bodyPr>
            <a:normAutofit/>
          </a:bodyPr>
          <a:lstStyle/>
          <a:p>
            <a:r>
              <a:rPr lang="en-US" sz="4800" dirty="0"/>
              <a:t>There may be many traditions about how to celebrate Christmas but there are really only two types of “Christmas.”</a:t>
            </a:r>
          </a:p>
        </p:txBody>
      </p:sp>
    </p:spTree>
    <p:extLst>
      <p:ext uri="{BB962C8B-B14F-4D97-AF65-F5344CB8AC3E}">
        <p14:creationId xmlns:p14="http://schemas.microsoft.com/office/powerpoint/2010/main" val="127151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36957-5F9C-F4E1-15DE-6B5EFE86CAAF}"/>
              </a:ext>
            </a:extLst>
          </p:cNvPr>
          <p:cNvSpPr>
            <a:spLocks noGrp="1"/>
          </p:cNvSpPr>
          <p:nvPr>
            <p:ph idx="1"/>
          </p:nvPr>
        </p:nvSpPr>
        <p:spPr>
          <a:xfrm>
            <a:off x="457200" y="1389888"/>
            <a:ext cx="8229600" cy="2473900"/>
          </a:xfrm>
        </p:spPr>
        <p:txBody>
          <a:bodyPr/>
          <a:lstStyle/>
          <a:p>
            <a:pPr marL="880110" indent="-880110">
              <a:buFont typeface="+mj-lt"/>
              <a:buAutoNum type="arabicPeriod"/>
            </a:pPr>
            <a:r>
              <a:rPr lang="en-US" sz="1800" dirty="0"/>
              <a:t>Jesus </a:t>
            </a:r>
            <a:r>
              <a:rPr lang="en-US" sz="1800" u="sng" dirty="0"/>
              <a:t>is</a:t>
            </a:r>
            <a:r>
              <a:rPr lang="en-US" sz="1800" dirty="0"/>
              <a:t> God</a:t>
            </a:r>
          </a:p>
          <a:p>
            <a:pPr marL="880110" indent="-880110">
              <a:buFont typeface="+mj-lt"/>
              <a:buAutoNum type="arabicPeriod"/>
            </a:pPr>
            <a:r>
              <a:rPr lang="en-US" sz="1800" dirty="0"/>
              <a:t>He who changed the world can change </a:t>
            </a:r>
            <a:r>
              <a:rPr lang="en-US" sz="1800" u="sng" dirty="0"/>
              <a:t>you</a:t>
            </a:r>
            <a:r>
              <a:rPr lang="en-US" sz="1800" dirty="0"/>
              <a:t>!</a:t>
            </a:r>
          </a:p>
          <a:p>
            <a:pPr marL="880110" indent="-880110">
              <a:buFont typeface="+mj-lt"/>
              <a:buAutoNum type="arabicPeriod"/>
            </a:pPr>
            <a:r>
              <a:rPr lang="en-US" sz="4400" b="1" dirty="0">
                <a:latin typeface="Lato Black" panose="020F0502020204030203" pitchFamily="34" charset="0"/>
                <a:ea typeface="Lato Black" panose="020F0502020204030203" pitchFamily="34" charset="0"/>
                <a:cs typeface="Lato Black" panose="020F0502020204030203" pitchFamily="34" charset="0"/>
              </a:rPr>
              <a:t>Jesus breaks Satan’s </a:t>
            </a:r>
            <a:br>
              <a:rPr lang="en-US" sz="4400" b="1" dirty="0">
                <a:latin typeface="Lato Black" panose="020F0502020204030203" pitchFamily="34" charset="0"/>
                <a:ea typeface="Lato Black" panose="020F0502020204030203" pitchFamily="34" charset="0"/>
                <a:cs typeface="Lato Black" panose="020F0502020204030203" pitchFamily="34" charset="0"/>
              </a:rPr>
            </a:br>
            <a:r>
              <a:rPr lang="en-US" sz="4400" b="1" dirty="0">
                <a:latin typeface="Lato Black" panose="020F0502020204030203" pitchFamily="34" charset="0"/>
                <a:ea typeface="Lato Black" panose="020F0502020204030203" pitchFamily="34" charset="0"/>
                <a:cs typeface="Lato Black" panose="020F0502020204030203" pitchFamily="34" charset="0"/>
              </a:rPr>
              <a:t>power over you.</a:t>
            </a:r>
          </a:p>
        </p:txBody>
      </p:sp>
      <p:sp>
        <p:nvSpPr>
          <p:cNvPr id="3" name="Title 2">
            <a:extLst>
              <a:ext uri="{FF2B5EF4-FFF2-40B4-BE49-F238E27FC236}">
                <a16:creationId xmlns:a16="http://schemas.microsoft.com/office/drawing/2014/main" id="{CB14D708-4A85-8D43-2DC4-DED4EA72C4F7}"/>
              </a:ext>
            </a:extLst>
          </p:cNvPr>
          <p:cNvSpPr>
            <a:spLocks noGrp="1"/>
          </p:cNvSpPr>
          <p:nvPr>
            <p:ph type="title"/>
          </p:nvPr>
        </p:nvSpPr>
        <p:spPr/>
        <p:txBody>
          <a:bodyPr/>
          <a:lstStyle/>
          <a:p>
            <a:r>
              <a:rPr lang="en-US" dirty="0"/>
              <a:t>So What?</a:t>
            </a:r>
          </a:p>
        </p:txBody>
      </p:sp>
      <p:sp>
        <p:nvSpPr>
          <p:cNvPr id="4" name="TextBox 3">
            <a:extLst>
              <a:ext uri="{FF2B5EF4-FFF2-40B4-BE49-F238E27FC236}">
                <a16:creationId xmlns:a16="http://schemas.microsoft.com/office/drawing/2014/main" id="{2E22AC7E-596F-4BA7-2713-C8B02F00473A}"/>
              </a:ext>
            </a:extLst>
          </p:cNvPr>
          <p:cNvSpPr txBox="1"/>
          <p:nvPr/>
        </p:nvSpPr>
        <p:spPr>
          <a:xfrm>
            <a:off x="1299883" y="3747246"/>
            <a:ext cx="6687671" cy="1200329"/>
          </a:xfrm>
          <a:prstGeom prst="rect">
            <a:avLst/>
          </a:prstGeom>
          <a:noFill/>
        </p:spPr>
        <p:txBody>
          <a:bodyPr wrap="square" rtlCol="0">
            <a:spAutoFit/>
          </a:bodyPr>
          <a:lstStyle/>
          <a:p>
            <a:r>
              <a:rPr lang="en-US" sz="2400" b="1" dirty="0">
                <a:latin typeface="Lato Semibold" panose="020F0502020204030203" pitchFamily="34" charset="0"/>
                <a:ea typeface="Lato Semibold" panose="020F0502020204030203" pitchFamily="34" charset="0"/>
                <a:cs typeface="Lato Semibold" panose="020F0502020204030203" pitchFamily="34" charset="0"/>
              </a:rPr>
              <a:t>Therefore there is now no condemnation for those who are in Christ Jesus.</a:t>
            </a:r>
          </a:p>
          <a:p>
            <a:r>
              <a:rPr lang="en-US" sz="2400" b="1" dirty="0">
                <a:latin typeface="Lato Semibold" panose="020F0502020204030203" pitchFamily="34" charset="0"/>
                <a:ea typeface="Lato Semibold" panose="020F0502020204030203" pitchFamily="34" charset="0"/>
                <a:cs typeface="Lato Semibold" panose="020F0502020204030203" pitchFamily="34" charset="0"/>
              </a:rPr>
              <a:t>- Romans 8:1</a:t>
            </a:r>
          </a:p>
        </p:txBody>
      </p:sp>
      <p:cxnSp>
        <p:nvCxnSpPr>
          <p:cNvPr id="6" name="Straight Connector 5">
            <a:extLst>
              <a:ext uri="{FF2B5EF4-FFF2-40B4-BE49-F238E27FC236}">
                <a16:creationId xmlns:a16="http://schemas.microsoft.com/office/drawing/2014/main" id="{32A7C947-71A6-C2DC-A869-18CD6A7753F5}"/>
              </a:ext>
            </a:extLst>
          </p:cNvPr>
          <p:cNvCxnSpPr/>
          <p:nvPr/>
        </p:nvCxnSpPr>
        <p:spPr>
          <a:xfrm>
            <a:off x="878541" y="3469341"/>
            <a:ext cx="0" cy="1550894"/>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28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D7B5-F538-E997-01F1-A0A82FC13EDF}"/>
              </a:ext>
            </a:extLst>
          </p:cNvPr>
          <p:cNvSpPr>
            <a:spLocks noGrp="1"/>
          </p:cNvSpPr>
          <p:nvPr>
            <p:ph type="title"/>
          </p:nvPr>
        </p:nvSpPr>
        <p:spPr>
          <a:xfrm>
            <a:off x="1280159" y="0"/>
            <a:ext cx="7370781" cy="5143500"/>
          </a:xfrm>
        </p:spPr>
        <p:txBody>
          <a:bodyPr/>
          <a:lstStyle/>
          <a:p>
            <a:r>
              <a:rPr lang="en-US" b="0" dirty="0"/>
              <a:t>When it comes to God,</a:t>
            </a:r>
            <a:br>
              <a:rPr lang="en-US" dirty="0"/>
            </a:br>
            <a:r>
              <a:rPr lang="en-US" dirty="0">
                <a:latin typeface="Lato Black" panose="020F0502020204030203" pitchFamily="34" charset="0"/>
                <a:ea typeface="Lato Black" panose="020F0502020204030203" pitchFamily="34" charset="0"/>
                <a:cs typeface="Lato Black" panose="020F0502020204030203" pitchFamily="34" charset="0"/>
              </a:rPr>
              <a:t>you’re all in or all out.</a:t>
            </a:r>
          </a:p>
        </p:txBody>
      </p:sp>
    </p:spTree>
    <p:extLst>
      <p:ext uri="{BB962C8B-B14F-4D97-AF65-F5344CB8AC3E}">
        <p14:creationId xmlns:p14="http://schemas.microsoft.com/office/powerpoint/2010/main" val="319285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122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B2A27-14D4-5D1E-F27D-1B79B919370B}"/>
              </a:ext>
            </a:extLst>
          </p:cNvPr>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190516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C275-A89D-052B-E836-7B5B8AC29C21}"/>
              </a:ext>
            </a:extLst>
          </p:cNvPr>
          <p:cNvSpPr>
            <a:spLocks noGrp="1"/>
          </p:cNvSpPr>
          <p:nvPr>
            <p:ph type="title"/>
          </p:nvPr>
        </p:nvSpPr>
        <p:spPr>
          <a:xfrm>
            <a:off x="1506071" y="0"/>
            <a:ext cx="7171763" cy="5143500"/>
          </a:xfrm>
        </p:spPr>
        <p:txBody>
          <a:bodyPr/>
          <a:lstStyle/>
          <a:p>
            <a:r>
              <a:rPr lang="en-US" dirty="0">
                <a:latin typeface="D-DIN Condensed" panose="020B0504030202030204" pitchFamily="34" charset="77"/>
              </a:rPr>
              <a:t>DON’T DELAY</a:t>
            </a:r>
            <a:br>
              <a:rPr lang="en-US" dirty="0"/>
            </a:br>
            <a:r>
              <a:rPr lang="en-US" sz="4800" b="0" dirty="0"/>
              <a:t>The judgment is coming.</a:t>
            </a:r>
            <a:endParaRPr lang="en-US" b="0" dirty="0"/>
          </a:p>
        </p:txBody>
      </p:sp>
    </p:spTree>
    <p:extLst>
      <p:ext uri="{BB962C8B-B14F-4D97-AF65-F5344CB8AC3E}">
        <p14:creationId xmlns:p14="http://schemas.microsoft.com/office/powerpoint/2010/main" val="228194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49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6DBEE637-2532-0C86-42AE-B79114AFBC99}"/>
              </a:ext>
            </a:extLst>
          </p:cNvPr>
          <p:cNvSpPr txBox="1">
            <a:spLocks/>
          </p:cNvSpPr>
          <p:nvPr/>
        </p:nvSpPr>
        <p:spPr>
          <a:xfrm>
            <a:off x="553608" y="771278"/>
            <a:ext cx="7772400" cy="2767054"/>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4800" strike="sngStrike" dirty="0">
                <a:latin typeface="D-DIN Condensed" panose="020B0504030202030204" pitchFamily="34" charset="77"/>
              </a:rPr>
              <a:t>MERRY CHRISTMAS</a:t>
            </a:r>
          </a:p>
          <a:p>
            <a:pPr algn="ctr"/>
            <a:r>
              <a:rPr lang="en-US" sz="7200" b="1" dirty="0">
                <a:latin typeface="D-DIN CONDENSED" panose="020B0504030202030204" pitchFamily="34" charset="77"/>
              </a:rPr>
              <a:t>“HAPPY HOLIDAYS”</a:t>
            </a:r>
          </a:p>
        </p:txBody>
      </p:sp>
    </p:spTree>
    <p:extLst>
      <p:ext uri="{BB962C8B-B14F-4D97-AF65-F5344CB8AC3E}">
        <p14:creationId xmlns:p14="http://schemas.microsoft.com/office/powerpoint/2010/main" val="169830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83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6361E8-CC18-9327-EB28-B1798DE8BAEA}"/>
              </a:ext>
            </a:extLst>
          </p:cNvPr>
          <p:cNvSpPr>
            <a:spLocks noGrp="1"/>
          </p:cNvSpPr>
          <p:nvPr>
            <p:ph idx="1"/>
          </p:nvPr>
        </p:nvSpPr>
        <p:spPr/>
        <p:txBody>
          <a:bodyPr/>
          <a:lstStyle/>
          <a:p>
            <a:pPr marL="697230" indent="-697230">
              <a:buFont typeface="+mj-lt"/>
              <a:buAutoNum type="arabicPeriod"/>
            </a:pPr>
            <a:r>
              <a:rPr lang="en-US" sz="5400" b="1" dirty="0"/>
              <a:t>God becomes man.</a:t>
            </a:r>
          </a:p>
        </p:txBody>
      </p:sp>
      <p:sp>
        <p:nvSpPr>
          <p:cNvPr id="3" name="Title 2">
            <a:extLst>
              <a:ext uri="{FF2B5EF4-FFF2-40B4-BE49-F238E27FC236}">
                <a16:creationId xmlns:a16="http://schemas.microsoft.com/office/drawing/2014/main" id="{F4B8DA47-A596-3C9F-630D-188E83CD43E0}"/>
              </a:ext>
            </a:extLst>
          </p:cNvPr>
          <p:cNvSpPr>
            <a:spLocks noGrp="1"/>
          </p:cNvSpPr>
          <p:nvPr>
            <p:ph type="title"/>
          </p:nvPr>
        </p:nvSpPr>
        <p:spPr/>
        <p:txBody>
          <a:bodyPr/>
          <a:lstStyle/>
          <a:p>
            <a:r>
              <a:rPr lang="en-US" dirty="0"/>
              <a:t>3 Realities of Christmas (Birth of Jesus)</a:t>
            </a:r>
          </a:p>
        </p:txBody>
      </p:sp>
    </p:spTree>
    <p:extLst>
      <p:ext uri="{BB962C8B-B14F-4D97-AF65-F5344CB8AC3E}">
        <p14:creationId xmlns:p14="http://schemas.microsoft.com/office/powerpoint/2010/main" val="74621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E2B04-6392-17E7-A784-0060066F1F90}"/>
              </a:ext>
            </a:extLst>
          </p:cNvPr>
          <p:cNvSpPr>
            <a:spLocks noGrp="1"/>
          </p:cNvSpPr>
          <p:nvPr>
            <p:ph type="body" idx="1"/>
          </p:nvPr>
        </p:nvSpPr>
        <p:spPr>
          <a:xfrm>
            <a:off x="1035657" y="315814"/>
            <a:ext cx="2733261" cy="3693156"/>
          </a:xfrm>
        </p:spPr>
        <p:txBody>
          <a:bodyPr>
            <a:normAutofit/>
          </a:bodyPr>
          <a:lstStyle/>
          <a:p>
            <a:pPr algn="ctr"/>
            <a:r>
              <a:rPr lang="en-US" sz="6600" b="1" dirty="0">
                <a:latin typeface="D-DIN CONDENSED" panose="020B0504030202030204" pitchFamily="34" charset="77"/>
              </a:rPr>
              <a:t>JESUS</a:t>
            </a:r>
          </a:p>
          <a:p>
            <a:pPr algn="ctr"/>
            <a:r>
              <a:rPr lang="en-US" sz="6600" b="1" dirty="0">
                <a:latin typeface="D-DIN CONDENSED" panose="020B0504030202030204" pitchFamily="34" charset="77"/>
              </a:rPr>
              <a:t>GOD</a:t>
            </a:r>
          </a:p>
        </p:txBody>
      </p:sp>
      <p:sp>
        <p:nvSpPr>
          <p:cNvPr id="4" name="Text Placeholder 1">
            <a:extLst>
              <a:ext uri="{FF2B5EF4-FFF2-40B4-BE49-F238E27FC236}">
                <a16:creationId xmlns:a16="http://schemas.microsoft.com/office/drawing/2014/main" id="{FF13C255-DC50-AFD7-E17D-60393D4699F5}"/>
              </a:ext>
            </a:extLst>
          </p:cNvPr>
          <p:cNvSpPr txBox="1">
            <a:spLocks/>
          </p:cNvSpPr>
          <p:nvPr/>
        </p:nvSpPr>
        <p:spPr>
          <a:xfrm>
            <a:off x="5187562" y="315814"/>
            <a:ext cx="2733261" cy="369315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6600" b="1" dirty="0">
                <a:latin typeface="D-DIN CONDENSED" panose="020B0504030202030204" pitchFamily="34" charset="77"/>
              </a:rPr>
              <a:t>GOD</a:t>
            </a:r>
          </a:p>
          <a:p>
            <a:pPr algn="ctr"/>
            <a:r>
              <a:rPr lang="en-US" sz="6600" b="1" dirty="0">
                <a:latin typeface="D-DIN CONDENSED" panose="020B0504030202030204" pitchFamily="34" charset="77"/>
              </a:rPr>
              <a:t>MAN</a:t>
            </a:r>
          </a:p>
        </p:txBody>
      </p:sp>
      <p:cxnSp>
        <p:nvCxnSpPr>
          <p:cNvPr id="6" name="Straight Connector 5">
            <a:extLst>
              <a:ext uri="{FF2B5EF4-FFF2-40B4-BE49-F238E27FC236}">
                <a16:creationId xmlns:a16="http://schemas.microsoft.com/office/drawing/2014/main" id="{23C7734E-8DE9-0E94-440A-AB57D22A31B7}"/>
              </a:ext>
            </a:extLst>
          </p:cNvPr>
          <p:cNvCxnSpPr>
            <a:stCxn id="2" idx="1"/>
            <a:endCxn id="2" idx="3"/>
          </p:cNvCxnSpPr>
          <p:nvPr/>
        </p:nvCxnSpPr>
        <p:spPr>
          <a:xfrm>
            <a:off x="1035657" y="2162392"/>
            <a:ext cx="2733261"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704F40D-1129-66F4-FF00-6E0200352031}"/>
              </a:ext>
            </a:extLst>
          </p:cNvPr>
          <p:cNvCxnSpPr/>
          <p:nvPr/>
        </p:nvCxnSpPr>
        <p:spPr>
          <a:xfrm>
            <a:off x="5187562" y="2162392"/>
            <a:ext cx="2733261"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ext Placeholder 1">
            <a:extLst>
              <a:ext uri="{FF2B5EF4-FFF2-40B4-BE49-F238E27FC236}">
                <a16:creationId xmlns:a16="http://schemas.microsoft.com/office/drawing/2014/main" id="{64F63A79-436D-B7D3-8481-03A64BBD8B9B}"/>
              </a:ext>
            </a:extLst>
          </p:cNvPr>
          <p:cNvSpPr txBox="1">
            <a:spLocks/>
          </p:cNvSpPr>
          <p:nvPr/>
        </p:nvSpPr>
        <p:spPr>
          <a:xfrm>
            <a:off x="3111610" y="217892"/>
            <a:ext cx="2733261" cy="369315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6600" b="1" dirty="0">
                <a:latin typeface="D-DIN CONDENSED" panose="020B0504030202030204" pitchFamily="34" charset="77"/>
              </a:rPr>
              <a:t>=</a:t>
            </a:r>
          </a:p>
        </p:txBody>
      </p:sp>
    </p:spTree>
    <p:extLst>
      <p:ext uri="{BB962C8B-B14F-4D97-AF65-F5344CB8AC3E}">
        <p14:creationId xmlns:p14="http://schemas.microsoft.com/office/powerpoint/2010/main" val="80847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953FA-B0B8-9393-AA8C-421B8D5A43E2}"/>
              </a:ext>
            </a:extLst>
          </p:cNvPr>
          <p:cNvSpPr>
            <a:spLocks noGrp="1"/>
          </p:cNvSpPr>
          <p:nvPr>
            <p:ph type="body" idx="1"/>
          </p:nvPr>
        </p:nvSpPr>
        <p:spPr>
          <a:xfrm>
            <a:off x="685800" y="347619"/>
            <a:ext cx="7384774" cy="3693156"/>
          </a:xfrm>
        </p:spPr>
        <p:txBody>
          <a:bodyPr>
            <a:normAutofit fontScale="92500" lnSpcReduction="10000"/>
          </a:bodyPr>
          <a:lstStyle/>
          <a:p>
            <a:r>
              <a:rPr lang="en-US" baseline="30000" dirty="0"/>
              <a:t>1</a:t>
            </a:r>
            <a:r>
              <a:rPr lang="en-US" dirty="0"/>
              <a:t> In the beginning was the Word, and the Word was with God, and the Word was God.</a:t>
            </a:r>
          </a:p>
          <a:p>
            <a:endParaRPr lang="en-US" sz="1900" dirty="0"/>
          </a:p>
          <a:p>
            <a:r>
              <a:rPr lang="en-US" baseline="30000" dirty="0"/>
              <a:t>14</a:t>
            </a:r>
            <a:r>
              <a:rPr lang="en-US" dirty="0"/>
              <a:t> And the Word became flesh, and dwelt among us, and we saw His glory, glory as of the only begotten from the Father, full of grace and truth.</a:t>
            </a:r>
          </a:p>
        </p:txBody>
      </p:sp>
      <p:sp>
        <p:nvSpPr>
          <p:cNvPr id="3" name="Content Placeholder 2">
            <a:extLst>
              <a:ext uri="{FF2B5EF4-FFF2-40B4-BE49-F238E27FC236}">
                <a16:creationId xmlns:a16="http://schemas.microsoft.com/office/drawing/2014/main" id="{AFA919D8-BD68-9DC5-9CC1-25C465149541}"/>
              </a:ext>
            </a:extLst>
          </p:cNvPr>
          <p:cNvSpPr>
            <a:spLocks noGrp="1"/>
          </p:cNvSpPr>
          <p:nvPr>
            <p:ph sz="quarter" idx="10"/>
          </p:nvPr>
        </p:nvSpPr>
        <p:spPr/>
        <p:txBody>
          <a:bodyPr/>
          <a:lstStyle/>
          <a:p>
            <a:r>
              <a:rPr lang="en-US" dirty="0"/>
              <a:t>- John 1:1; 14</a:t>
            </a:r>
          </a:p>
        </p:txBody>
      </p:sp>
    </p:spTree>
    <p:extLst>
      <p:ext uri="{BB962C8B-B14F-4D97-AF65-F5344CB8AC3E}">
        <p14:creationId xmlns:p14="http://schemas.microsoft.com/office/powerpoint/2010/main" val="1563985693"/>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731</Words>
  <Application>Microsoft Macintosh PowerPoint</Application>
  <PresentationFormat>On-screen Show (16:9)</PresentationFormat>
  <Paragraphs>79</Paragraphs>
  <Slides>34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D-DIN CONDENSED</vt:lpstr>
      <vt:lpstr>D-DIN CONDENSED</vt:lpstr>
      <vt:lpstr>DIN Condensed</vt:lpstr>
      <vt:lpstr>Lato</vt:lpstr>
      <vt:lpstr>Lato Black</vt:lpstr>
      <vt:lpstr>Lato Regular</vt:lpstr>
      <vt:lpstr>Lato Semibold</vt:lpstr>
      <vt:lpstr>Office Theme</vt:lpstr>
      <vt:lpstr>The  3 Realities  of Christmas</vt:lpstr>
      <vt:lpstr>PowerPoint Presentation</vt:lpstr>
      <vt:lpstr>There may be many traditions about how to celebrate Christmas but there are really only two types of “Christmas.”</vt:lpstr>
      <vt:lpstr>PowerPoint Presentation</vt:lpstr>
      <vt:lpstr>PowerPoint Presentation</vt:lpstr>
      <vt:lpstr>PowerPoint Presentation</vt:lpstr>
      <vt:lpstr>3 Realities of Christmas (Birth of Jesus)</vt:lpstr>
      <vt:lpstr>PowerPoint Presentation</vt:lpstr>
      <vt:lpstr>PowerPoint Presentation</vt:lpstr>
      <vt:lpstr>PowerPoint Presentation</vt:lpstr>
      <vt:lpstr>That God intentionally becomes a man is the single greatest gift of enlightenment ever given to mankind.</vt:lpstr>
      <vt:lpstr>3 Realities of Christmas (Birth of Jesus)</vt:lpstr>
      <vt:lpstr>3 Realities of Christmas (Birth of Jesus)</vt:lpstr>
      <vt:lpstr>Changes</vt:lpstr>
      <vt:lpstr>Changes</vt:lpstr>
      <vt:lpstr>3 Realities of Christmas (Birth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vt:lpstr>
      <vt:lpstr>So What?</vt:lpstr>
      <vt:lpstr>PowerPoint Presentation</vt:lpstr>
      <vt:lpstr>So What?</vt:lpstr>
      <vt:lpstr>When it comes to God, you’re all in or all out.</vt:lpstr>
      <vt:lpstr>PowerPoint Presentation</vt:lpstr>
      <vt:lpstr>PowerPoint Presentation</vt:lpstr>
      <vt:lpstr>DON’T DELAY The judgment is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191</cp:revision>
  <dcterms:created xsi:type="dcterms:W3CDTF">2014-03-24T02:15:36Z</dcterms:created>
  <dcterms:modified xsi:type="dcterms:W3CDTF">2024-01-02T04:34:22Z</dcterms:modified>
</cp:coreProperties>
</file>