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256" r:id="rId2"/>
    <p:sldId id="306" r:id="rId3"/>
    <p:sldId id="307" r:id="rId4"/>
    <p:sldId id="308" r:id="rId5"/>
    <p:sldId id="309" r:id="rId6"/>
    <p:sldId id="310" r:id="rId7"/>
    <p:sldId id="325" r:id="rId8"/>
    <p:sldId id="319" r:id="rId9"/>
    <p:sldId id="320" r:id="rId10"/>
    <p:sldId id="321" r:id="rId11"/>
    <p:sldId id="322" r:id="rId12"/>
    <p:sldId id="323" r:id="rId13"/>
    <p:sldId id="324" r:id="rId14"/>
    <p:sldId id="311" r:id="rId15"/>
    <p:sldId id="326" r:id="rId16"/>
    <p:sldId id="327" r:id="rId17"/>
    <p:sldId id="328" r:id="rId18"/>
    <p:sldId id="329" r:id="rId19"/>
    <p:sldId id="337" r:id="rId20"/>
    <p:sldId id="330" r:id="rId21"/>
    <p:sldId id="331" r:id="rId22"/>
    <p:sldId id="332" r:id="rId23"/>
    <p:sldId id="333" r:id="rId24"/>
    <p:sldId id="334" r:id="rId25"/>
    <p:sldId id="335" r:id="rId26"/>
    <p:sldId id="336" r:id="rId2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B5C40"/>
    <a:srgbClr val="AE4541"/>
    <a:srgbClr val="BB4A46"/>
    <a:srgbClr val="C1734F"/>
    <a:srgbClr val="E6CC3F"/>
    <a:srgbClr val="4B3448"/>
    <a:srgbClr val="904B25"/>
    <a:srgbClr val="C0652E"/>
    <a:srgbClr val="871C17"/>
    <a:srgbClr val="A5241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62"/>
    <p:restoredTop sz="94082"/>
  </p:normalViewPr>
  <p:slideViewPr>
    <p:cSldViewPr snapToGrid="0" snapToObjects="1">
      <p:cViewPr varScale="1">
        <p:scale>
          <a:sx n="160" d="100"/>
          <a:sy n="160" d="100"/>
        </p:scale>
        <p:origin x="632" y="17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956BFB-72F2-C149-B567-312CA650749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0E3FAE24-DD58-C349-AFB0-44F2BB9DAA6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5AACDBE-C70C-5848-B54E-B7EF5E19C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F775A4-25D9-AB46-B3E9-AE6665A365C2}" type="slidenum">
              <a:rPr lang="en-US" smtClean="0"/>
              <a:t>‹#›</a:t>
            </a:fld>
            <a:endParaRPr lang="en-US"/>
          </a:p>
        </p:txBody>
      </p:sp>
      <p:sp>
        <p:nvSpPr>
          <p:cNvPr id="6" name="Date Placeholder 5">
            <a:extLst>
              <a:ext uri="{FF2B5EF4-FFF2-40B4-BE49-F238E27FC236}">
                <a16:creationId xmlns:a16="http://schemas.microsoft.com/office/drawing/2014/main" id="{DC1B7E47-8A17-D744-8FC4-318015769F4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9C70D9-64D7-9F45-8AAD-0E4E4CEBF8C6}" type="datetimeFigureOut">
              <a:rPr lang="en-US" smtClean="0"/>
              <a:t>3/4/24</a:t>
            </a:fld>
            <a:endParaRPr lang="en-US"/>
          </a:p>
        </p:txBody>
      </p:sp>
    </p:spTree>
    <p:extLst>
      <p:ext uri="{BB962C8B-B14F-4D97-AF65-F5344CB8AC3E}">
        <p14:creationId xmlns:p14="http://schemas.microsoft.com/office/powerpoint/2010/main" val="28287140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CEA51A-970C-754A-8C27-281F0B03540F}" type="datetimeFigureOut">
              <a:rPr lang="en-US" smtClean="0"/>
              <a:t>3/4/24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EA2C80-D776-3945-84B1-C0467F448271}" type="slidenum">
              <a:rPr lang="en-US" smtClean="0"/>
              <a:t>‹#›</a:t>
            </a:fld>
            <a:endParaRPr lang="en-US"/>
          </a:p>
        </p:txBody>
      </p:sp>
    </p:spTree>
    <p:extLst>
      <p:ext uri="{BB962C8B-B14F-4D97-AF65-F5344CB8AC3E}">
        <p14:creationId xmlns:p14="http://schemas.microsoft.com/office/powerpoint/2010/main" val="619141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EA2C80-D776-3945-84B1-C0467F448271}" type="slidenum">
              <a:rPr lang="en-US" smtClean="0"/>
              <a:t>8</a:t>
            </a:fld>
            <a:endParaRPr lang="en-US"/>
          </a:p>
        </p:txBody>
      </p:sp>
    </p:spTree>
    <p:extLst>
      <p:ext uri="{BB962C8B-B14F-4D97-AF65-F5344CB8AC3E}">
        <p14:creationId xmlns:p14="http://schemas.microsoft.com/office/powerpoint/2010/main" val="173953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EA2C80-D776-3945-84B1-C0467F448271}" type="slidenum">
              <a:rPr lang="en-US" smtClean="0"/>
              <a:t>9</a:t>
            </a:fld>
            <a:endParaRPr lang="en-US"/>
          </a:p>
        </p:txBody>
      </p:sp>
    </p:spTree>
    <p:extLst>
      <p:ext uri="{BB962C8B-B14F-4D97-AF65-F5344CB8AC3E}">
        <p14:creationId xmlns:p14="http://schemas.microsoft.com/office/powerpoint/2010/main" val="3941892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EA2C80-D776-3945-84B1-C0467F448271}" type="slidenum">
              <a:rPr lang="en-US" smtClean="0"/>
              <a:t>10</a:t>
            </a:fld>
            <a:endParaRPr lang="en-US"/>
          </a:p>
        </p:txBody>
      </p:sp>
    </p:spTree>
    <p:extLst>
      <p:ext uri="{BB962C8B-B14F-4D97-AF65-F5344CB8AC3E}">
        <p14:creationId xmlns:p14="http://schemas.microsoft.com/office/powerpoint/2010/main" val="3362414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EA2C80-D776-3945-84B1-C0467F448271}" type="slidenum">
              <a:rPr lang="en-US" smtClean="0"/>
              <a:t>11</a:t>
            </a:fld>
            <a:endParaRPr lang="en-US"/>
          </a:p>
        </p:txBody>
      </p:sp>
    </p:spTree>
    <p:extLst>
      <p:ext uri="{BB962C8B-B14F-4D97-AF65-F5344CB8AC3E}">
        <p14:creationId xmlns:p14="http://schemas.microsoft.com/office/powerpoint/2010/main" val="3245973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EA2C80-D776-3945-84B1-C0467F448271}" type="slidenum">
              <a:rPr lang="en-US" smtClean="0"/>
              <a:t>12</a:t>
            </a:fld>
            <a:endParaRPr lang="en-US"/>
          </a:p>
        </p:txBody>
      </p:sp>
    </p:spTree>
    <p:extLst>
      <p:ext uri="{BB962C8B-B14F-4D97-AF65-F5344CB8AC3E}">
        <p14:creationId xmlns:p14="http://schemas.microsoft.com/office/powerpoint/2010/main" val="1765692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EA2C80-D776-3945-84B1-C0467F448271}" type="slidenum">
              <a:rPr lang="en-US" smtClean="0"/>
              <a:t>13</a:t>
            </a:fld>
            <a:endParaRPr lang="en-US"/>
          </a:p>
        </p:txBody>
      </p:sp>
    </p:spTree>
    <p:extLst>
      <p:ext uri="{BB962C8B-B14F-4D97-AF65-F5344CB8AC3E}">
        <p14:creationId xmlns:p14="http://schemas.microsoft.com/office/powerpoint/2010/main" val="28596002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ome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p:cNvSpPr txBox="1"/>
          <p:nvPr userDrawn="1"/>
        </p:nvSpPr>
        <p:spPr>
          <a:xfrm>
            <a:off x="2597737" y="2073932"/>
            <a:ext cx="3924746" cy="338554"/>
          </a:xfrm>
          <a:prstGeom prst="rect">
            <a:avLst/>
          </a:prstGeom>
          <a:noFill/>
        </p:spPr>
        <p:txBody>
          <a:bodyPr wrap="square" rtlCol="0" anchor="b">
            <a:spAutoFit/>
          </a:bodyPr>
          <a:lstStyle/>
          <a:p>
            <a:pPr algn="ctr"/>
            <a:r>
              <a:rPr lang="en-US" sz="1600" b="1" i="0" spc="0" dirty="0">
                <a:latin typeface="Lato" panose="020F0502020204030203" pitchFamily="34" charset="0"/>
                <a:ea typeface="Lato" panose="020F0502020204030203" pitchFamily="34" charset="0"/>
                <a:cs typeface="Lato" panose="020F0502020204030203" pitchFamily="34" charset="0"/>
              </a:rPr>
              <a:t>MIKE MAZZALONGO</a:t>
            </a:r>
          </a:p>
        </p:txBody>
      </p:sp>
      <p:sp>
        <p:nvSpPr>
          <p:cNvPr id="5" name="Text Placeholder 4"/>
          <p:cNvSpPr>
            <a:spLocks noGrp="1"/>
          </p:cNvSpPr>
          <p:nvPr>
            <p:ph type="body" sz="quarter" idx="10" hasCustomPrompt="1"/>
          </p:nvPr>
        </p:nvSpPr>
        <p:spPr>
          <a:xfrm>
            <a:off x="520699" y="1420092"/>
            <a:ext cx="2781301" cy="3363913"/>
          </a:xfrm>
        </p:spPr>
        <p:txBody>
          <a:bodyPr anchor="b">
            <a:normAutofit/>
          </a:bodyPr>
          <a:lstStyle>
            <a:lvl1pPr marL="0" indent="0" algn="ctr">
              <a:buNone/>
              <a:defRPr sz="19900">
                <a:latin typeface="Lato Black"/>
                <a:cs typeface="Lato Black"/>
              </a:defRPr>
            </a:lvl1pPr>
          </a:lstStyle>
          <a:p>
            <a:pPr lvl="0"/>
            <a:r>
              <a:rPr lang="en-US"/>
              <a:t>9</a:t>
            </a:r>
            <a:endParaRPr lang="en-US" dirty="0"/>
          </a:p>
        </p:txBody>
      </p:sp>
      <p:pic>
        <p:nvPicPr>
          <p:cNvPr id="7" name="Picture 6" descr="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2986" y="4503641"/>
            <a:ext cx="1825066" cy="259424"/>
          </a:xfrm>
          <a:prstGeom prst="rect">
            <a:avLst/>
          </a:prstGeom>
        </p:spPr>
      </p:pic>
      <p:cxnSp>
        <p:nvCxnSpPr>
          <p:cNvPr id="4" name="Straight Connector 3"/>
          <p:cNvCxnSpPr/>
          <p:nvPr userDrawn="1"/>
        </p:nvCxnSpPr>
        <p:spPr>
          <a:xfrm>
            <a:off x="3118344" y="1938470"/>
            <a:ext cx="2883533" cy="0"/>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hasCustomPrompt="1"/>
          </p:nvPr>
        </p:nvSpPr>
        <p:spPr>
          <a:xfrm>
            <a:off x="3302000" y="2934636"/>
            <a:ext cx="5176113" cy="1239893"/>
          </a:xfrm>
        </p:spPr>
        <p:txBody>
          <a:bodyPr anchor="ctr">
            <a:noAutofit/>
          </a:bodyPr>
          <a:lstStyle>
            <a:lvl1pPr marL="0" indent="0" algn="ctr">
              <a:lnSpc>
                <a:spcPct val="80000"/>
              </a:lnSpc>
              <a:buNone/>
              <a:defRPr sz="4000" b="1" spc="0" baseline="0">
                <a:solidFill>
                  <a:schemeClr val="tx1">
                    <a:tint val="75000"/>
                  </a:schemeClr>
                </a:solidFill>
                <a:latin typeface="Lato Black"/>
                <a:cs typeface="Lato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Title of Lesson</a:t>
            </a:r>
            <a:br>
              <a:rPr lang="en-US" dirty="0"/>
            </a:br>
            <a:r>
              <a:rPr lang="en-US" dirty="0"/>
              <a:t>Second Line of Title</a:t>
            </a:r>
          </a:p>
        </p:txBody>
      </p:sp>
    </p:spTree>
    <p:extLst>
      <p:ext uri="{BB962C8B-B14F-4D97-AF65-F5344CB8AC3E}">
        <p14:creationId xmlns:p14="http://schemas.microsoft.com/office/powerpoint/2010/main" val="1444753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spc="-15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r>
              <a:rPr lang="en-US" dirty="0"/>
              <a:t>Click to edit Master title style</a:t>
            </a:r>
          </a:p>
        </p:txBody>
      </p:sp>
      <p:sp>
        <p:nvSpPr>
          <p:cNvPr id="4" name="Text Placeholder 3"/>
          <p:cNvSpPr>
            <a:spLocks noGrp="1"/>
          </p:cNvSpPr>
          <p:nvPr>
            <p:ph type="body" sz="quarter" idx="10"/>
          </p:nvPr>
        </p:nvSpPr>
        <p:spPr>
          <a:xfrm>
            <a:off x="598488" y="1251437"/>
            <a:ext cx="7913687" cy="3642243"/>
          </a:xfrm>
        </p:spPr>
        <p:txBody>
          <a:bodyPr/>
          <a:lstStyle>
            <a:lvl1pPr>
              <a:defRPr b="0" i="0">
                <a:latin typeface="Lato" panose="020F0502020204030203" pitchFamily="34" charset="0"/>
                <a:ea typeface="Lato" panose="020F0502020204030203" pitchFamily="34" charset="0"/>
                <a:cs typeface="Lato" panose="020F0502020204030203" pitchFamily="34" charset="0"/>
              </a:defRPr>
            </a:lvl1pPr>
            <a:lvl2pPr>
              <a:defRPr b="0" i="0">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6836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u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8230" y="205979"/>
            <a:ext cx="7913430" cy="1326730"/>
          </a:xfrm>
        </p:spPr>
        <p:txBody>
          <a:bodyPr anchor="b"/>
          <a:lstStyle>
            <a:lvl1pPr>
              <a:defRPr b="1" i="0" spc="-15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r>
              <a:rPr lang="en-US" dirty="0"/>
              <a:t>Click to edit Master title style</a:t>
            </a:r>
          </a:p>
        </p:txBody>
      </p:sp>
      <p:sp>
        <p:nvSpPr>
          <p:cNvPr id="4" name="Text Placeholder 3"/>
          <p:cNvSpPr>
            <a:spLocks noGrp="1"/>
          </p:cNvSpPr>
          <p:nvPr>
            <p:ph type="body" sz="quarter" idx="10"/>
          </p:nvPr>
        </p:nvSpPr>
        <p:spPr>
          <a:xfrm>
            <a:off x="598488" y="1724297"/>
            <a:ext cx="7913687" cy="3169383"/>
          </a:xfrm>
        </p:spPr>
        <p:txBody>
          <a:bodyPr/>
          <a:lstStyle>
            <a:lvl1pPr>
              <a:defRPr b="0" i="0">
                <a:latin typeface="Lato" panose="020F0502020204030203" pitchFamily="34" charset="0"/>
                <a:ea typeface="Lato" panose="020F0502020204030203" pitchFamily="34" charset="0"/>
                <a:cs typeface="Lato" panose="020F0502020204030203" pitchFamily="34" charset="0"/>
              </a:defRPr>
            </a:lvl1pPr>
            <a:lvl2pPr>
              <a:defRPr b="0" i="0">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5358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i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8230" y="205979"/>
            <a:ext cx="7913430" cy="533760"/>
          </a:xfrm>
        </p:spPr>
        <p:txBody>
          <a:bodyPr>
            <a:normAutofit/>
          </a:bodyPr>
          <a:lstStyle>
            <a:lvl1pPr>
              <a:defRPr sz="2400" b="1" i="0" spc="-15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r>
              <a:rPr lang="en-US" dirty="0"/>
              <a:t>Click to edit Master title style</a:t>
            </a:r>
          </a:p>
        </p:txBody>
      </p:sp>
      <p:sp>
        <p:nvSpPr>
          <p:cNvPr id="4" name="Text Placeholder 3"/>
          <p:cNvSpPr>
            <a:spLocks noGrp="1"/>
          </p:cNvSpPr>
          <p:nvPr>
            <p:ph type="body" sz="quarter" idx="10"/>
          </p:nvPr>
        </p:nvSpPr>
        <p:spPr>
          <a:xfrm>
            <a:off x="598488" y="924675"/>
            <a:ext cx="7913687" cy="3969006"/>
          </a:xfrm>
        </p:spPr>
        <p:txBody>
          <a:bodyPr/>
          <a:lstStyle>
            <a:lvl1pPr>
              <a:defRPr b="0" i="0">
                <a:latin typeface="Lato" panose="020F0502020204030203" pitchFamily="34" charset="0"/>
                <a:ea typeface="Lato" panose="020F0502020204030203" pitchFamily="34" charset="0"/>
                <a:cs typeface="Lato" panose="020F0502020204030203" pitchFamily="34" charset="0"/>
              </a:defRPr>
            </a:lvl1pPr>
            <a:lvl2pPr>
              <a:defRPr b="0" i="0">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33254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ble Ver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13221" y="429598"/>
            <a:ext cx="7473085" cy="3680039"/>
          </a:xfrm>
        </p:spPr>
        <p:txBody>
          <a:bodyPr anchor="ct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800">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713221" y="4109637"/>
            <a:ext cx="4156042" cy="522988"/>
          </a:xfrm>
        </p:spPr>
        <p:txBody>
          <a:bodyPr>
            <a:normAutofit/>
          </a:bodyPr>
          <a:lstStyle>
            <a:lvl1pPr marL="0" indent="0" algn="l">
              <a:buNone/>
              <a:defRPr sz="2800" b="1" i="0" baseline="0">
                <a:latin typeface="Lato" panose="020F0502020204030203" pitchFamily="34" charset="0"/>
                <a:ea typeface="Lato" panose="020F0502020204030203" pitchFamily="34" charset="0"/>
                <a:cs typeface="Lato" panose="020F05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1649283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ul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465439"/>
            <a:ext cx="7913430" cy="4236288"/>
          </a:xfrm>
        </p:spPr>
        <p:txBody>
          <a:bodyPr anchor="ctr">
            <a:normAutofit/>
          </a:bodyPr>
          <a:lstStyle>
            <a:lvl1pPr algn="ctr">
              <a:defRPr sz="4000" b="1" i="0">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531764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bg2">
            <a:lumMod val="10000"/>
          </a:schemeClr>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tter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7422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eo Fea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BEEB29-58B0-3C48-AEE1-EF78B3A4435C}"/>
              </a:ext>
            </a:extLst>
          </p:cNvPr>
          <p:cNvSpPr>
            <a:spLocks noGrp="1"/>
          </p:cNvSpPr>
          <p:nvPr>
            <p:ph sz="quarter" idx="10" hasCustomPrompt="1"/>
          </p:nvPr>
        </p:nvSpPr>
        <p:spPr>
          <a:xfrm>
            <a:off x="1033463" y="2059260"/>
            <a:ext cx="7262812" cy="2490516"/>
          </a:xfrm>
          <a:prstGeom prst="rect">
            <a:avLst/>
          </a:prstGeom>
        </p:spPr>
        <p:txBody>
          <a:bodyPr/>
          <a:lstStyle>
            <a:lvl1pPr marL="0" indent="0" algn="ctr">
              <a:buNone/>
              <a:defRPr b="1" i="0">
                <a:solidFill>
                  <a:schemeClr val="bg2">
                    <a:lumMod val="10000"/>
                  </a:schemeClr>
                </a:solidFill>
                <a:latin typeface="Lato Black" panose="020F0502020204030203" pitchFamily="34" charset="0"/>
                <a:ea typeface="Lato Black" panose="020F0502020204030203" pitchFamily="34" charset="0"/>
                <a:cs typeface="Lato Black" panose="020F0502020204030203" pitchFamily="34" charset="0"/>
              </a:defRPr>
            </a:lvl1pPr>
          </a:lstStyle>
          <a:p>
            <a:pPr lvl="0"/>
            <a:r>
              <a:rPr lang="en-US" dirty="0"/>
              <a:t>Different looking page to bring attention to something or to wake up the audience.</a:t>
            </a:r>
          </a:p>
        </p:txBody>
      </p:sp>
    </p:spTree>
    <p:extLst>
      <p:ext uri="{BB962C8B-B14F-4D97-AF65-F5344CB8AC3E}">
        <p14:creationId xmlns:p14="http://schemas.microsoft.com/office/powerpoint/2010/main" val="1544185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8230" y="205979"/>
            <a:ext cx="791343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98230" y="1318483"/>
            <a:ext cx="791343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3260633"/>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70" r:id="rId3"/>
    <p:sldLayoutId id="2147483671" r:id="rId4"/>
    <p:sldLayoutId id="2147483655" r:id="rId5"/>
    <p:sldLayoutId id="2147483667" r:id="rId6"/>
    <p:sldLayoutId id="2147483668" r:id="rId7"/>
    <p:sldLayoutId id="2147483672" r:id="rId8"/>
    <p:sldLayoutId id="2147483669" r:id="rId9"/>
  </p:sldLayoutIdLst>
  <p:txStyles>
    <p:titleStyle>
      <a:lvl1pPr algn="l" defTabSz="457200" rtl="0" eaLnBrk="1" latinLnBrk="0" hangingPunct="1">
        <a:spcBef>
          <a:spcPct val="0"/>
        </a:spcBef>
        <a:buNone/>
        <a:defRPr sz="3600" b="1" i="0" kern="1200" spc="-150">
          <a:solidFill>
            <a:schemeClr val="tx1"/>
          </a:solidFill>
          <a:latin typeface="Lato Black" panose="020F0502020204030203" pitchFamily="34" charset="0"/>
          <a:ea typeface="Lato Black" panose="020F0502020204030203" pitchFamily="34" charset="0"/>
          <a:cs typeface="Lato Black" panose="020F0502020204030203" pitchFamily="34" charset="0"/>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742950" indent="-285750" algn="l" defTabSz="457200" rtl="0" eaLnBrk="1" latinLnBrk="0" hangingPunct="1">
        <a:spcBef>
          <a:spcPct val="20000"/>
        </a:spcBef>
        <a:buFont typeface="Arial"/>
        <a:buChar char="–"/>
        <a:defRPr sz="2800" b="0" i="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03635" y="1420092"/>
            <a:ext cx="2089632" cy="3363913"/>
          </a:xfrm>
        </p:spPr>
        <p:txBody>
          <a:bodyPr/>
          <a:lstStyle/>
          <a:p>
            <a:r>
              <a:rPr lang="en-US" dirty="0"/>
              <a:t>2</a:t>
            </a:r>
          </a:p>
        </p:txBody>
      </p:sp>
      <p:sp>
        <p:nvSpPr>
          <p:cNvPr id="3" name="Subtitle 2"/>
          <p:cNvSpPr>
            <a:spLocks noGrp="1"/>
          </p:cNvSpPr>
          <p:nvPr>
            <p:ph type="subTitle" idx="1"/>
          </p:nvPr>
        </p:nvSpPr>
        <p:spPr>
          <a:xfrm>
            <a:off x="2921663" y="2722273"/>
            <a:ext cx="5633385" cy="1239893"/>
          </a:xfrm>
        </p:spPr>
        <p:txBody>
          <a:bodyPr/>
          <a:lstStyle/>
          <a:p>
            <a:r>
              <a:rPr lang="en-US" sz="4800" dirty="0"/>
              <a:t>Book of Esther</a:t>
            </a:r>
            <a:br>
              <a:rPr lang="en-US" sz="4400" dirty="0"/>
            </a:br>
            <a:r>
              <a:rPr lang="en-US" sz="2800" b="0" dirty="0">
                <a:latin typeface="Lato Medium" panose="020F0502020204030203" pitchFamily="34" charset="0"/>
                <a:ea typeface="Lato Medium" panose="020F0502020204030203" pitchFamily="34" charset="0"/>
                <a:cs typeface="Lato Medium" panose="020F0502020204030203" pitchFamily="34" charset="0"/>
              </a:rPr>
              <a:t>The Right Place, The Right Time</a:t>
            </a:r>
            <a:endParaRPr lang="en-US" sz="4400" b="0" dirty="0">
              <a:latin typeface="Lato Medium" panose="020F0502020204030203" pitchFamily="34" charset="0"/>
              <a:ea typeface="Lato Medium" panose="020F0502020204030203" pitchFamily="34" charset="0"/>
              <a:cs typeface="Lato Medium" panose="020F0502020204030203" pitchFamily="34" charset="0"/>
            </a:endParaRPr>
          </a:p>
        </p:txBody>
      </p:sp>
    </p:spTree>
    <p:extLst>
      <p:ext uri="{BB962C8B-B14F-4D97-AF65-F5344CB8AC3E}">
        <p14:creationId xmlns:p14="http://schemas.microsoft.com/office/powerpoint/2010/main" val="469371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366DC-F2DA-D62E-05F8-C78DAA57B637}"/>
              </a:ext>
            </a:extLst>
          </p:cNvPr>
          <p:cNvSpPr>
            <a:spLocks noGrp="1"/>
          </p:cNvSpPr>
          <p:nvPr>
            <p:ph type="title"/>
          </p:nvPr>
        </p:nvSpPr>
        <p:spPr>
          <a:xfrm>
            <a:off x="365763" y="205979"/>
            <a:ext cx="8145897" cy="533760"/>
          </a:xfrm>
        </p:spPr>
        <p:txBody>
          <a:bodyPr/>
          <a:lstStyle/>
          <a:p>
            <a:r>
              <a:rPr lang="en-US" dirty="0"/>
              <a:t>ESTHER: BACKGROUND</a:t>
            </a:r>
          </a:p>
        </p:txBody>
      </p:sp>
      <p:sp>
        <p:nvSpPr>
          <p:cNvPr id="3" name="Text Placeholder 2">
            <a:extLst>
              <a:ext uri="{FF2B5EF4-FFF2-40B4-BE49-F238E27FC236}">
                <a16:creationId xmlns:a16="http://schemas.microsoft.com/office/drawing/2014/main" id="{8813D20A-45BE-E74E-1F83-0A4B2DBB5086}"/>
              </a:ext>
            </a:extLst>
          </p:cNvPr>
          <p:cNvSpPr>
            <a:spLocks noGrp="1"/>
          </p:cNvSpPr>
          <p:nvPr>
            <p:ph type="body" sz="quarter" idx="10"/>
          </p:nvPr>
        </p:nvSpPr>
        <p:spPr>
          <a:xfrm>
            <a:off x="1637974" y="924675"/>
            <a:ext cx="6874200" cy="3969006"/>
          </a:xfrm>
        </p:spPr>
        <p:txBody>
          <a:bodyPr>
            <a:noAutofit/>
          </a:bodyPr>
          <a:lstStyle/>
          <a:p>
            <a:pPr>
              <a:spcAft>
                <a:spcPts val="1200"/>
              </a:spcAft>
            </a:pPr>
            <a:r>
              <a:rPr lang="en-US" sz="2200" dirty="0"/>
              <a:t>United Kingdom</a:t>
            </a:r>
          </a:p>
          <a:p>
            <a:pPr>
              <a:spcAft>
                <a:spcPts val="1200"/>
              </a:spcAft>
            </a:pPr>
            <a:r>
              <a:rPr lang="en-US" sz="2200" dirty="0"/>
              <a:t>Divided Kingdom</a:t>
            </a:r>
          </a:p>
          <a:p>
            <a:pPr>
              <a:spcAft>
                <a:spcPts val="1200"/>
              </a:spcAft>
            </a:pPr>
            <a:r>
              <a:rPr lang="en-US" sz="2200" dirty="0"/>
              <a:t>Assyria destroys and deports Northern Kingdom</a:t>
            </a:r>
          </a:p>
        </p:txBody>
      </p:sp>
      <p:cxnSp>
        <p:nvCxnSpPr>
          <p:cNvPr id="5" name="Straight Connector 4">
            <a:extLst>
              <a:ext uri="{FF2B5EF4-FFF2-40B4-BE49-F238E27FC236}">
                <a16:creationId xmlns:a16="http://schemas.microsoft.com/office/drawing/2014/main" id="{088272AB-42C5-5A63-5529-7C52C795E70A}"/>
              </a:ext>
            </a:extLst>
          </p:cNvPr>
          <p:cNvCxnSpPr/>
          <p:nvPr/>
        </p:nvCxnSpPr>
        <p:spPr>
          <a:xfrm>
            <a:off x="683812" y="739739"/>
            <a:ext cx="0" cy="4015141"/>
          </a:xfrm>
          <a:prstGeom prst="line">
            <a:avLst/>
          </a:prstGeom>
          <a:ln w="76200"/>
          <a:effectLst/>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10862B1F-6B57-5833-AAF4-287C5B111C15}"/>
              </a:ext>
            </a:extLst>
          </p:cNvPr>
          <p:cNvSpPr txBox="1"/>
          <p:nvPr/>
        </p:nvSpPr>
        <p:spPr>
          <a:xfrm>
            <a:off x="894515" y="991613"/>
            <a:ext cx="779231" cy="338554"/>
          </a:xfrm>
          <a:prstGeom prst="rect">
            <a:avLst/>
          </a:prstGeom>
          <a:noFill/>
        </p:spPr>
        <p:txBody>
          <a:bodyPr wrap="square" rtlCol="0">
            <a:spAutoFit/>
          </a:bodyPr>
          <a:lstStyle/>
          <a:p>
            <a:pPr algn="r"/>
            <a:r>
              <a:rPr lang="en-US" sz="1600" b="1" dirty="0">
                <a:latin typeface="D-DIN CONDENSED" panose="020B0504030202030204" pitchFamily="34" charset="77"/>
              </a:rPr>
              <a:t>1000 BC</a:t>
            </a:r>
          </a:p>
        </p:txBody>
      </p:sp>
      <p:cxnSp>
        <p:nvCxnSpPr>
          <p:cNvPr id="8" name="Straight Connector 7">
            <a:extLst>
              <a:ext uri="{FF2B5EF4-FFF2-40B4-BE49-F238E27FC236}">
                <a16:creationId xmlns:a16="http://schemas.microsoft.com/office/drawing/2014/main" id="{A51B05DB-BF40-3346-FDA3-CFBB96AA07D7}"/>
              </a:ext>
            </a:extLst>
          </p:cNvPr>
          <p:cNvCxnSpPr>
            <a:cxnSpLocks/>
          </p:cNvCxnSpPr>
          <p:nvPr/>
        </p:nvCxnSpPr>
        <p:spPr>
          <a:xfrm>
            <a:off x="596349" y="1160890"/>
            <a:ext cx="349857" cy="0"/>
          </a:xfrm>
          <a:prstGeom prst="line">
            <a:avLst/>
          </a:prstGeom>
          <a:ln w="76200"/>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5938435D-0443-7E9F-03FE-D1AC8D6F2AEA}"/>
              </a:ext>
            </a:extLst>
          </p:cNvPr>
          <p:cNvSpPr txBox="1"/>
          <p:nvPr/>
        </p:nvSpPr>
        <p:spPr>
          <a:xfrm>
            <a:off x="894515" y="1545609"/>
            <a:ext cx="779231" cy="338554"/>
          </a:xfrm>
          <a:prstGeom prst="rect">
            <a:avLst/>
          </a:prstGeom>
          <a:noFill/>
        </p:spPr>
        <p:txBody>
          <a:bodyPr wrap="square" rtlCol="0">
            <a:spAutoFit/>
          </a:bodyPr>
          <a:lstStyle/>
          <a:p>
            <a:pPr algn="r"/>
            <a:r>
              <a:rPr lang="en-US" sz="1600" b="1" dirty="0">
                <a:latin typeface="D-DIN CONDENSED" panose="020B0504030202030204" pitchFamily="34" charset="77"/>
              </a:rPr>
              <a:t>900 BC</a:t>
            </a:r>
          </a:p>
        </p:txBody>
      </p:sp>
      <p:cxnSp>
        <p:nvCxnSpPr>
          <p:cNvPr id="12" name="Straight Connector 11">
            <a:extLst>
              <a:ext uri="{FF2B5EF4-FFF2-40B4-BE49-F238E27FC236}">
                <a16:creationId xmlns:a16="http://schemas.microsoft.com/office/drawing/2014/main" id="{182828BD-BEE8-6789-28D5-26F2EC82966C}"/>
              </a:ext>
            </a:extLst>
          </p:cNvPr>
          <p:cNvCxnSpPr>
            <a:cxnSpLocks/>
          </p:cNvCxnSpPr>
          <p:nvPr/>
        </p:nvCxnSpPr>
        <p:spPr>
          <a:xfrm>
            <a:off x="596349" y="1714886"/>
            <a:ext cx="349857" cy="0"/>
          </a:xfrm>
          <a:prstGeom prst="line">
            <a:avLst/>
          </a:prstGeom>
          <a:ln w="76200"/>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40C1565C-2B61-CD95-EDAD-3BCECB6E7078}"/>
              </a:ext>
            </a:extLst>
          </p:cNvPr>
          <p:cNvSpPr txBox="1"/>
          <p:nvPr/>
        </p:nvSpPr>
        <p:spPr>
          <a:xfrm>
            <a:off x="894515" y="2090459"/>
            <a:ext cx="779231" cy="338554"/>
          </a:xfrm>
          <a:prstGeom prst="rect">
            <a:avLst/>
          </a:prstGeom>
          <a:noFill/>
        </p:spPr>
        <p:txBody>
          <a:bodyPr wrap="square" rtlCol="0">
            <a:spAutoFit/>
          </a:bodyPr>
          <a:lstStyle/>
          <a:p>
            <a:pPr algn="r"/>
            <a:r>
              <a:rPr lang="en-US" sz="1600" b="1" dirty="0">
                <a:latin typeface="D-DIN CONDENSED" panose="020B0504030202030204" pitchFamily="34" charset="77"/>
              </a:rPr>
              <a:t>700 BC</a:t>
            </a:r>
          </a:p>
        </p:txBody>
      </p:sp>
      <p:cxnSp>
        <p:nvCxnSpPr>
          <p:cNvPr id="14" name="Straight Connector 13">
            <a:extLst>
              <a:ext uri="{FF2B5EF4-FFF2-40B4-BE49-F238E27FC236}">
                <a16:creationId xmlns:a16="http://schemas.microsoft.com/office/drawing/2014/main" id="{D81590C4-0326-6947-D067-B550EB89409F}"/>
              </a:ext>
            </a:extLst>
          </p:cNvPr>
          <p:cNvCxnSpPr>
            <a:cxnSpLocks/>
          </p:cNvCxnSpPr>
          <p:nvPr/>
        </p:nvCxnSpPr>
        <p:spPr>
          <a:xfrm>
            <a:off x="596349" y="2259736"/>
            <a:ext cx="349857" cy="0"/>
          </a:xfrm>
          <a:prstGeom prst="line">
            <a:avLst/>
          </a:prstGeom>
          <a:ln w="7620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9407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366DC-F2DA-D62E-05F8-C78DAA57B637}"/>
              </a:ext>
            </a:extLst>
          </p:cNvPr>
          <p:cNvSpPr>
            <a:spLocks noGrp="1"/>
          </p:cNvSpPr>
          <p:nvPr>
            <p:ph type="title"/>
          </p:nvPr>
        </p:nvSpPr>
        <p:spPr>
          <a:xfrm>
            <a:off x="365763" y="205979"/>
            <a:ext cx="8145897" cy="533760"/>
          </a:xfrm>
        </p:spPr>
        <p:txBody>
          <a:bodyPr/>
          <a:lstStyle/>
          <a:p>
            <a:r>
              <a:rPr lang="en-US" dirty="0"/>
              <a:t>ESTHER: BACKGROUND</a:t>
            </a:r>
          </a:p>
        </p:txBody>
      </p:sp>
      <p:sp>
        <p:nvSpPr>
          <p:cNvPr id="3" name="Text Placeholder 2">
            <a:extLst>
              <a:ext uri="{FF2B5EF4-FFF2-40B4-BE49-F238E27FC236}">
                <a16:creationId xmlns:a16="http://schemas.microsoft.com/office/drawing/2014/main" id="{8813D20A-45BE-E74E-1F83-0A4B2DBB5086}"/>
              </a:ext>
            </a:extLst>
          </p:cNvPr>
          <p:cNvSpPr>
            <a:spLocks noGrp="1"/>
          </p:cNvSpPr>
          <p:nvPr>
            <p:ph type="body" sz="quarter" idx="10"/>
          </p:nvPr>
        </p:nvSpPr>
        <p:spPr>
          <a:xfrm>
            <a:off x="1637974" y="924675"/>
            <a:ext cx="6874200" cy="3969006"/>
          </a:xfrm>
        </p:spPr>
        <p:txBody>
          <a:bodyPr>
            <a:noAutofit/>
          </a:bodyPr>
          <a:lstStyle/>
          <a:p>
            <a:pPr>
              <a:spcAft>
                <a:spcPts val="1200"/>
              </a:spcAft>
            </a:pPr>
            <a:r>
              <a:rPr lang="en-US" sz="2200" dirty="0"/>
              <a:t>United Kingdom</a:t>
            </a:r>
          </a:p>
          <a:p>
            <a:pPr>
              <a:spcAft>
                <a:spcPts val="1200"/>
              </a:spcAft>
            </a:pPr>
            <a:r>
              <a:rPr lang="en-US" sz="2200" dirty="0"/>
              <a:t>Divided Kingdom</a:t>
            </a:r>
          </a:p>
          <a:p>
            <a:pPr>
              <a:spcAft>
                <a:spcPts val="1200"/>
              </a:spcAft>
            </a:pPr>
            <a:r>
              <a:rPr lang="en-US" sz="2200" dirty="0"/>
              <a:t>Assyria destroys and deports Northern Kingdom</a:t>
            </a:r>
          </a:p>
          <a:p>
            <a:pPr>
              <a:spcAft>
                <a:spcPts val="1200"/>
              </a:spcAft>
            </a:pPr>
            <a:r>
              <a:rPr lang="en-US" sz="2200" dirty="0"/>
              <a:t>Babylonians destroy and exile Southern Kingdom</a:t>
            </a:r>
          </a:p>
        </p:txBody>
      </p:sp>
      <p:cxnSp>
        <p:nvCxnSpPr>
          <p:cNvPr id="5" name="Straight Connector 4">
            <a:extLst>
              <a:ext uri="{FF2B5EF4-FFF2-40B4-BE49-F238E27FC236}">
                <a16:creationId xmlns:a16="http://schemas.microsoft.com/office/drawing/2014/main" id="{088272AB-42C5-5A63-5529-7C52C795E70A}"/>
              </a:ext>
            </a:extLst>
          </p:cNvPr>
          <p:cNvCxnSpPr/>
          <p:nvPr/>
        </p:nvCxnSpPr>
        <p:spPr>
          <a:xfrm>
            <a:off x="683812" y="739739"/>
            <a:ext cx="0" cy="4015141"/>
          </a:xfrm>
          <a:prstGeom prst="line">
            <a:avLst/>
          </a:prstGeom>
          <a:ln w="76200"/>
          <a:effectLst/>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10862B1F-6B57-5833-AAF4-287C5B111C15}"/>
              </a:ext>
            </a:extLst>
          </p:cNvPr>
          <p:cNvSpPr txBox="1"/>
          <p:nvPr/>
        </p:nvSpPr>
        <p:spPr>
          <a:xfrm>
            <a:off x="894515" y="991613"/>
            <a:ext cx="779231" cy="338554"/>
          </a:xfrm>
          <a:prstGeom prst="rect">
            <a:avLst/>
          </a:prstGeom>
          <a:noFill/>
        </p:spPr>
        <p:txBody>
          <a:bodyPr wrap="square" rtlCol="0">
            <a:spAutoFit/>
          </a:bodyPr>
          <a:lstStyle/>
          <a:p>
            <a:pPr algn="r"/>
            <a:r>
              <a:rPr lang="en-US" sz="1600" b="1" dirty="0">
                <a:latin typeface="D-DIN CONDENSED" panose="020B0504030202030204" pitchFamily="34" charset="77"/>
              </a:rPr>
              <a:t>1000 BC</a:t>
            </a:r>
          </a:p>
        </p:txBody>
      </p:sp>
      <p:cxnSp>
        <p:nvCxnSpPr>
          <p:cNvPr id="8" name="Straight Connector 7">
            <a:extLst>
              <a:ext uri="{FF2B5EF4-FFF2-40B4-BE49-F238E27FC236}">
                <a16:creationId xmlns:a16="http://schemas.microsoft.com/office/drawing/2014/main" id="{A51B05DB-BF40-3346-FDA3-CFBB96AA07D7}"/>
              </a:ext>
            </a:extLst>
          </p:cNvPr>
          <p:cNvCxnSpPr>
            <a:cxnSpLocks/>
          </p:cNvCxnSpPr>
          <p:nvPr/>
        </p:nvCxnSpPr>
        <p:spPr>
          <a:xfrm>
            <a:off x="596349" y="1160890"/>
            <a:ext cx="349857" cy="0"/>
          </a:xfrm>
          <a:prstGeom prst="line">
            <a:avLst/>
          </a:prstGeom>
          <a:ln w="76200"/>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5938435D-0443-7E9F-03FE-D1AC8D6F2AEA}"/>
              </a:ext>
            </a:extLst>
          </p:cNvPr>
          <p:cNvSpPr txBox="1"/>
          <p:nvPr/>
        </p:nvSpPr>
        <p:spPr>
          <a:xfrm>
            <a:off x="894515" y="1545609"/>
            <a:ext cx="779231" cy="338554"/>
          </a:xfrm>
          <a:prstGeom prst="rect">
            <a:avLst/>
          </a:prstGeom>
          <a:noFill/>
        </p:spPr>
        <p:txBody>
          <a:bodyPr wrap="square" rtlCol="0">
            <a:spAutoFit/>
          </a:bodyPr>
          <a:lstStyle/>
          <a:p>
            <a:pPr algn="r"/>
            <a:r>
              <a:rPr lang="en-US" sz="1600" b="1" dirty="0">
                <a:latin typeface="D-DIN CONDENSED" panose="020B0504030202030204" pitchFamily="34" charset="77"/>
              </a:rPr>
              <a:t>900 BC</a:t>
            </a:r>
          </a:p>
        </p:txBody>
      </p:sp>
      <p:cxnSp>
        <p:nvCxnSpPr>
          <p:cNvPr id="12" name="Straight Connector 11">
            <a:extLst>
              <a:ext uri="{FF2B5EF4-FFF2-40B4-BE49-F238E27FC236}">
                <a16:creationId xmlns:a16="http://schemas.microsoft.com/office/drawing/2014/main" id="{182828BD-BEE8-6789-28D5-26F2EC82966C}"/>
              </a:ext>
            </a:extLst>
          </p:cNvPr>
          <p:cNvCxnSpPr>
            <a:cxnSpLocks/>
          </p:cNvCxnSpPr>
          <p:nvPr/>
        </p:nvCxnSpPr>
        <p:spPr>
          <a:xfrm>
            <a:off x="596349" y="1714886"/>
            <a:ext cx="349857" cy="0"/>
          </a:xfrm>
          <a:prstGeom prst="line">
            <a:avLst/>
          </a:prstGeom>
          <a:ln w="76200"/>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40C1565C-2B61-CD95-EDAD-3BCECB6E7078}"/>
              </a:ext>
            </a:extLst>
          </p:cNvPr>
          <p:cNvSpPr txBox="1"/>
          <p:nvPr/>
        </p:nvSpPr>
        <p:spPr>
          <a:xfrm>
            <a:off x="894515" y="2090459"/>
            <a:ext cx="779231" cy="338554"/>
          </a:xfrm>
          <a:prstGeom prst="rect">
            <a:avLst/>
          </a:prstGeom>
          <a:noFill/>
        </p:spPr>
        <p:txBody>
          <a:bodyPr wrap="square" rtlCol="0">
            <a:spAutoFit/>
          </a:bodyPr>
          <a:lstStyle/>
          <a:p>
            <a:pPr algn="r"/>
            <a:r>
              <a:rPr lang="en-US" sz="1600" b="1" dirty="0">
                <a:latin typeface="D-DIN CONDENSED" panose="020B0504030202030204" pitchFamily="34" charset="77"/>
              </a:rPr>
              <a:t>700 BC</a:t>
            </a:r>
          </a:p>
        </p:txBody>
      </p:sp>
      <p:cxnSp>
        <p:nvCxnSpPr>
          <p:cNvPr id="14" name="Straight Connector 13">
            <a:extLst>
              <a:ext uri="{FF2B5EF4-FFF2-40B4-BE49-F238E27FC236}">
                <a16:creationId xmlns:a16="http://schemas.microsoft.com/office/drawing/2014/main" id="{D81590C4-0326-6947-D067-B550EB89409F}"/>
              </a:ext>
            </a:extLst>
          </p:cNvPr>
          <p:cNvCxnSpPr>
            <a:cxnSpLocks/>
          </p:cNvCxnSpPr>
          <p:nvPr/>
        </p:nvCxnSpPr>
        <p:spPr>
          <a:xfrm>
            <a:off x="596349" y="2259736"/>
            <a:ext cx="349857" cy="0"/>
          </a:xfrm>
          <a:prstGeom prst="line">
            <a:avLst/>
          </a:prstGeom>
          <a:ln w="76200"/>
          <a:effectLst/>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B8FD701F-4DD0-F524-7CCA-5A0716BA31C4}"/>
              </a:ext>
            </a:extLst>
          </p:cNvPr>
          <p:cNvSpPr txBox="1"/>
          <p:nvPr/>
        </p:nvSpPr>
        <p:spPr>
          <a:xfrm>
            <a:off x="894515" y="2629227"/>
            <a:ext cx="779231" cy="338554"/>
          </a:xfrm>
          <a:prstGeom prst="rect">
            <a:avLst/>
          </a:prstGeom>
          <a:noFill/>
        </p:spPr>
        <p:txBody>
          <a:bodyPr wrap="square" rtlCol="0">
            <a:spAutoFit/>
          </a:bodyPr>
          <a:lstStyle/>
          <a:p>
            <a:pPr algn="r"/>
            <a:r>
              <a:rPr lang="en-US" sz="1600" b="1" dirty="0">
                <a:latin typeface="D-DIN CONDENSED" panose="020B0504030202030204" pitchFamily="34" charset="77"/>
              </a:rPr>
              <a:t>600 BC</a:t>
            </a:r>
          </a:p>
        </p:txBody>
      </p:sp>
      <p:cxnSp>
        <p:nvCxnSpPr>
          <p:cNvPr id="16" name="Straight Connector 15">
            <a:extLst>
              <a:ext uri="{FF2B5EF4-FFF2-40B4-BE49-F238E27FC236}">
                <a16:creationId xmlns:a16="http://schemas.microsoft.com/office/drawing/2014/main" id="{4AEFCE9B-938D-071D-6FBE-0E9BE231677D}"/>
              </a:ext>
            </a:extLst>
          </p:cNvPr>
          <p:cNvCxnSpPr>
            <a:cxnSpLocks/>
          </p:cNvCxnSpPr>
          <p:nvPr/>
        </p:nvCxnSpPr>
        <p:spPr>
          <a:xfrm>
            <a:off x="596349" y="2798504"/>
            <a:ext cx="349857" cy="0"/>
          </a:xfrm>
          <a:prstGeom prst="line">
            <a:avLst/>
          </a:prstGeom>
          <a:ln w="7620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9516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366DC-F2DA-D62E-05F8-C78DAA57B637}"/>
              </a:ext>
            </a:extLst>
          </p:cNvPr>
          <p:cNvSpPr>
            <a:spLocks noGrp="1"/>
          </p:cNvSpPr>
          <p:nvPr>
            <p:ph type="title"/>
          </p:nvPr>
        </p:nvSpPr>
        <p:spPr>
          <a:xfrm>
            <a:off x="365763" y="205979"/>
            <a:ext cx="8145897" cy="533760"/>
          </a:xfrm>
        </p:spPr>
        <p:txBody>
          <a:bodyPr/>
          <a:lstStyle/>
          <a:p>
            <a:r>
              <a:rPr lang="en-US" dirty="0"/>
              <a:t>ESTHER: BACKGROUND</a:t>
            </a:r>
          </a:p>
        </p:txBody>
      </p:sp>
      <p:sp>
        <p:nvSpPr>
          <p:cNvPr id="3" name="Text Placeholder 2">
            <a:extLst>
              <a:ext uri="{FF2B5EF4-FFF2-40B4-BE49-F238E27FC236}">
                <a16:creationId xmlns:a16="http://schemas.microsoft.com/office/drawing/2014/main" id="{8813D20A-45BE-E74E-1F83-0A4B2DBB5086}"/>
              </a:ext>
            </a:extLst>
          </p:cNvPr>
          <p:cNvSpPr>
            <a:spLocks noGrp="1"/>
          </p:cNvSpPr>
          <p:nvPr>
            <p:ph type="body" sz="quarter" idx="10"/>
          </p:nvPr>
        </p:nvSpPr>
        <p:spPr>
          <a:xfrm>
            <a:off x="1637974" y="924675"/>
            <a:ext cx="6874200" cy="3969006"/>
          </a:xfrm>
        </p:spPr>
        <p:txBody>
          <a:bodyPr>
            <a:noAutofit/>
          </a:bodyPr>
          <a:lstStyle/>
          <a:p>
            <a:pPr>
              <a:spcAft>
                <a:spcPts val="1200"/>
              </a:spcAft>
            </a:pPr>
            <a:r>
              <a:rPr lang="en-US" sz="2200" dirty="0"/>
              <a:t>United Kingdom</a:t>
            </a:r>
          </a:p>
          <a:p>
            <a:pPr>
              <a:spcAft>
                <a:spcPts val="1200"/>
              </a:spcAft>
            </a:pPr>
            <a:r>
              <a:rPr lang="en-US" sz="2200" dirty="0"/>
              <a:t>Divided Kingdom</a:t>
            </a:r>
          </a:p>
          <a:p>
            <a:pPr>
              <a:spcAft>
                <a:spcPts val="1200"/>
              </a:spcAft>
            </a:pPr>
            <a:r>
              <a:rPr lang="en-US" sz="2200" dirty="0"/>
              <a:t>Assyria destroys and deports Northern Kingdom</a:t>
            </a:r>
          </a:p>
          <a:p>
            <a:pPr>
              <a:spcAft>
                <a:spcPts val="1200"/>
              </a:spcAft>
            </a:pPr>
            <a:r>
              <a:rPr lang="en-US" sz="2200" dirty="0"/>
              <a:t>Babylonians destroy and exile Southern Kingdom</a:t>
            </a:r>
          </a:p>
          <a:p>
            <a:pPr>
              <a:spcAft>
                <a:spcPts val="1200"/>
              </a:spcAft>
            </a:pPr>
            <a:r>
              <a:rPr lang="en-US" sz="2200" dirty="0"/>
              <a:t>Jews settle in Babylonian captivity</a:t>
            </a:r>
          </a:p>
        </p:txBody>
      </p:sp>
      <p:cxnSp>
        <p:nvCxnSpPr>
          <p:cNvPr id="5" name="Straight Connector 4">
            <a:extLst>
              <a:ext uri="{FF2B5EF4-FFF2-40B4-BE49-F238E27FC236}">
                <a16:creationId xmlns:a16="http://schemas.microsoft.com/office/drawing/2014/main" id="{088272AB-42C5-5A63-5529-7C52C795E70A}"/>
              </a:ext>
            </a:extLst>
          </p:cNvPr>
          <p:cNvCxnSpPr/>
          <p:nvPr/>
        </p:nvCxnSpPr>
        <p:spPr>
          <a:xfrm>
            <a:off x="683812" y="739739"/>
            <a:ext cx="0" cy="4015141"/>
          </a:xfrm>
          <a:prstGeom prst="line">
            <a:avLst/>
          </a:prstGeom>
          <a:ln w="76200"/>
          <a:effectLst/>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10862B1F-6B57-5833-AAF4-287C5B111C15}"/>
              </a:ext>
            </a:extLst>
          </p:cNvPr>
          <p:cNvSpPr txBox="1"/>
          <p:nvPr/>
        </p:nvSpPr>
        <p:spPr>
          <a:xfrm>
            <a:off x="894515" y="991613"/>
            <a:ext cx="779231" cy="338554"/>
          </a:xfrm>
          <a:prstGeom prst="rect">
            <a:avLst/>
          </a:prstGeom>
          <a:noFill/>
        </p:spPr>
        <p:txBody>
          <a:bodyPr wrap="square" rtlCol="0">
            <a:spAutoFit/>
          </a:bodyPr>
          <a:lstStyle/>
          <a:p>
            <a:pPr algn="r"/>
            <a:r>
              <a:rPr lang="en-US" sz="1600" b="1" dirty="0">
                <a:latin typeface="D-DIN CONDENSED" panose="020B0504030202030204" pitchFamily="34" charset="77"/>
              </a:rPr>
              <a:t>1000 BC</a:t>
            </a:r>
          </a:p>
        </p:txBody>
      </p:sp>
      <p:cxnSp>
        <p:nvCxnSpPr>
          <p:cNvPr id="8" name="Straight Connector 7">
            <a:extLst>
              <a:ext uri="{FF2B5EF4-FFF2-40B4-BE49-F238E27FC236}">
                <a16:creationId xmlns:a16="http://schemas.microsoft.com/office/drawing/2014/main" id="{A51B05DB-BF40-3346-FDA3-CFBB96AA07D7}"/>
              </a:ext>
            </a:extLst>
          </p:cNvPr>
          <p:cNvCxnSpPr>
            <a:cxnSpLocks/>
          </p:cNvCxnSpPr>
          <p:nvPr/>
        </p:nvCxnSpPr>
        <p:spPr>
          <a:xfrm>
            <a:off x="596349" y="1160890"/>
            <a:ext cx="349857" cy="0"/>
          </a:xfrm>
          <a:prstGeom prst="line">
            <a:avLst/>
          </a:prstGeom>
          <a:ln w="76200"/>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5938435D-0443-7E9F-03FE-D1AC8D6F2AEA}"/>
              </a:ext>
            </a:extLst>
          </p:cNvPr>
          <p:cNvSpPr txBox="1"/>
          <p:nvPr/>
        </p:nvSpPr>
        <p:spPr>
          <a:xfrm>
            <a:off x="894515" y="1545609"/>
            <a:ext cx="779231" cy="338554"/>
          </a:xfrm>
          <a:prstGeom prst="rect">
            <a:avLst/>
          </a:prstGeom>
          <a:noFill/>
        </p:spPr>
        <p:txBody>
          <a:bodyPr wrap="square" rtlCol="0">
            <a:spAutoFit/>
          </a:bodyPr>
          <a:lstStyle/>
          <a:p>
            <a:pPr algn="r"/>
            <a:r>
              <a:rPr lang="en-US" sz="1600" b="1" dirty="0">
                <a:latin typeface="D-DIN CONDENSED" panose="020B0504030202030204" pitchFamily="34" charset="77"/>
              </a:rPr>
              <a:t>900 BC</a:t>
            </a:r>
          </a:p>
        </p:txBody>
      </p:sp>
      <p:cxnSp>
        <p:nvCxnSpPr>
          <p:cNvPr id="12" name="Straight Connector 11">
            <a:extLst>
              <a:ext uri="{FF2B5EF4-FFF2-40B4-BE49-F238E27FC236}">
                <a16:creationId xmlns:a16="http://schemas.microsoft.com/office/drawing/2014/main" id="{182828BD-BEE8-6789-28D5-26F2EC82966C}"/>
              </a:ext>
            </a:extLst>
          </p:cNvPr>
          <p:cNvCxnSpPr>
            <a:cxnSpLocks/>
          </p:cNvCxnSpPr>
          <p:nvPr/>
        </p:nvCxnSpPr>
        <p:spPr>
          <a:xfrm>
            <a:off x="596349" y="1714886"/>
            <a:ext cx="349857" cy="0"/>
          </a:xfrm>
          <a:prstGeom prst="line">
            <a:avLst/>
          </a:prstGeom>
          <a:ln w="76200"/>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40C1565C-2B61-CD95-EDAD-3BCECB6E7078}"/>
              </a:ext>
            </a:extLst>
          </p:cNvPr>
          <p:cNvSpPr txBox="1"/>
          <p:nvPr/>
        </p:nvSpPr>
        <p:spPr>
          <a:xfrm>
            <a:off x="894515" y="2090459"/>
            <a:ext cx="779231" cy="338554"/>
          </a:xfrm>
          <a:prstGeom prst="rect">
            <a:avLst/>
          </a:prstGeom>
          <a:noFill/>
        </p:spPr>
        <p:txBody>
          <a:bodyPr wrap="square" rtlCol="0">
            <a:spAutoFit/>
          </a:bodyPr>
          <a:lstStyle/>
          <a:p>
            <a:pPr algn="r"/>
            <a:r>
              <a:rPr lang="en-US" sz="1600" b="1" dirty="0">
                <a:latin typeface="D-DIN CONDENSED" panose="020B0504030202030204" pitchFamily="34" charset="77"/>
              </a:rPr>
              <a:t>700 BC</a:t>
            </a:r>
          </a:p>
        </p:txBody>
      </p:sp>
      <p:cxnSp>
        <p:nvCxnSpPr>
          <p:cNvPr id="14" name="Straight Connector 13">
            <a:extLst>
              <a:ext uri="{FF2B5EF4-FFF2-40B4-BE49-F238E27FC236}">
                <a16:creationId xmlns:a16="http://schemas.microsoft.com/office/drawing/2014/main" id="{D81590C4-0326-6947-D067-B550EB89409F}"/>
              </a:ext>
            </a:extLst>
          </p:cNvPr>
          <p:cNvCxnSpPr>
            <a:cxnSpLocks/>
          </p:cNvCxnSpPr>
          <p:nvPr/>
        </p:nvCxnSpPr>
        <p:spPr>
          <a:xfrm>
            <a:off x="596349" y="2259736"/>
            <a:ext cx="349857" cy="0"/>
          </a:xfrm>
          <a:prstGeom prst="line">
            <a:avLst/>
          </a:prstGeom>
          <a:ln w="76200"/>
          <a:effectLst/>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B8FD701F-4DD0-F524-7CCA-5A0716BA31C4}"/>
              </a:ext>
            </a:extLst>
          </p:cNvPr>
          <p:cNvSpPr txBox="1"/>
          <p:nvPr/>
        </p:nvSpPr>
        <p:spPr>
          <a:xfrm>
            <a:off x="894515" y="2629227"/>
            <a:ext cx="779231" cy="338554"/>
          </a:xfrm>
          <a:prstGeom prst="rect">
            <a:avLst/>
          </a:prstGeom>
          <a:noFill/>
        </p:spPr>
        <p:txBody>
          <a:bodyPr wrap="square" rtlCol="0">
            <a:spAutoFit/>
          </a:bodyPr>
          <a:lstStyle/>
          <a:p>
            <a:pPr algn="r"/>
            <a:r>
              <a:rPr lang="en-US" sz="1600" b="1" dirty="0">
                <a:latin typeface="D-DIN CONDENSED" panose="020B0504030202030204" pitchFamily="34" charset="77"/>
              </a:rPr>
              <a:t>600 BC</a:t>
            </a:r>
          </a:p>
        </p:txBody>
      </p:sp>
      <p:cxnSp>
        <p:nvCxnSpPr>
          <p:cNvPr id="16" name="Straight Connector 15">
            <a:extLst>
              <a:ext uri="{FF2B5EF4-FFF2-40B4-BE49-F238E27FC236}">
                <a16:creationId xmlns:a16="http://schemas.microsoft.com/office/drawing/2014/main" id="{4AEFCE9B-938D-071D-6FBE-0E9BE231677D}"/>
              </a:ext>
            </a:extLst>
          </p:cNvPr>
          <p:cNvCxnSpPr>
            <a:cxnSpLocks/>
          </p:cNvCxnSpPr>
          <p:nvPr/>
        </p:nvCxnSpPr>
        <p:spPr>
          <a:xfrm>
            <a:off x="596349" y="2798504"/>
            <a:ext cx="349857" cy="0"/>
          </a:xfrm>
          <a:prstGeom prst="line">
            <a:avLst/>
          </a:prstGeom>
          <a:ln w="76200"/>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E6DF938E-B1AB-B07F-CC20-C67092B0E5DE}"/>
              </a:ext>
            </a:extLst>
          </p:cNvPr>
          <p:cNvSpPr txBox="1"/>
          <p:nvPr/>
        </p:nvSpPr>
        <p:spPr>
          <a:xfrm>
            <a:off x="902472" y="3200288"/>
            <a:ext cx="779231" cy="338554"/>
          </a:xfrm>
          <a:prstGeom prst="rect">
            <a:avLst/>
          </a:prstGeom>
          <a:noFill/>
        </p:spPr>
        <p:txBody>
          <a:bodyPr wrap="square" rtlCol="0">
            <a:spAutoFit/>
          </a:bodyPr>
          <a:lstStyle/>
          <a:p>
            <a:pPr algn="r"/>
            <a:r>
              <a:rPr lang="en-US" sz="1600" b="1" dirty="0">
                <a:latin typeface="D-DIN CONDENSED" panose="020B0504030202030204" pitchFamily="34" charset="77"/>
              </a:rPr>
              <a:t>500 BC</a:t>
            </a:r>
          </a:p>
        </p:txBody>
      </p:sp>
      <p:cxnSp>
        <p:nvCxnSpPr>
          <p:cNvPr id="18" name="Straight Connector 17">
            <a:extLst>
              <a:ext uri="{FF2B5EF4-FFF2-40B4-BE49-F238E27FC236}">
                <a16:creationId xmlns:a16="http://schemas.microsoft.com/office/drawing/2014/main" id="{7BB8B61D-0A4F-A563-558B-ADB5695CD046}"/>
              </a:ext>
            </a:extLst>
          </p:cNvPr>
          <p:cNvCxnSpPr>
            <a:cxnSpLocks/>
          </p:cNvCxnSpPr>
          <p:nvPr/>
        </p:nvCxnSpPr>
        <p:spPr>
          <a:xfrm>
            <a:off x="596349" y="3369565"/>
            <a:ext cx="349857" cy="0"/>
          </a:xfrm>
          <a:prstGeom prst="line">
            <a:avLst/>
          </a:prstGeom>
          <a:ln w="7620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3118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366DC-F2DA-D62E-05F8-C78DAA57B637}"/>
              </a:ext>
            </a:extLst>
          </p:cNvPr>
          <p:cNvSpPr>
            <a:spLocks noGrp="1"/>
          </p:cNvSpPr>
          <p:nvPr>
            <p:ph type="title"/>
          </p:nvPr>
        </p:nvSpPr>
        <p:spPr>
          <a:xfrm>
            <a:off x="365763" y="205979"/>
            <a:ext cx="8145897" cy="533760"/>
          </a:xfrm>
        </p:spPr>
        <p:txBody>
          <a:bodyPr/>
          <a:lstStyle/>
          <a:p>
            <a:r>
              <a:rPr lang="en-US" dirty="0"/>
              <a:t>ESTHER: BACKGROUND</a:t>
            </a:r>
          </a:p>
        </p:txBody>
      </p:sp>
      <p:sp>
        <p:nvSpPr>
          <p:cNvPr id="3" name="Text Placeholder 2">
            <a:extLst>
              <a:ext uri="{FF2B5EF4-FFF2-40B4-BE49-F238E27FC236}">
                <a16:creationId xmlns:a16="http://schemas.microsoft.com/office/drawing/2014/main" id="{8813D20A-45BE-E74E-1F83-0A4B2DBB5086}"/>
              </a:ext>
            </a:extLst>
          </p:cNvPr>
          <p:cNvSpPr>
            <a:spLocks noGrp="1"/>
          </p:cNvSpPr>
          <p:nvPr>
            <p:ph type="body" sz="quarter" idx="10"/>
          </p:nvPr>
        </p:nvSpPr>
        <p:spPr>
          <a:xfrm>
            <a:off x="1637974" y="924675"/>
            <a:ext cx="6874200" cy="3969006"/>
          </a:xfrm>
        </p:spPr>
        <p:txBody>
          <a:bodyPr>
            <a:noAutofit/>
          </a:bodyPr>
          <a:lstStyle/>
          <a:p>
            <a:pPr>
              <a:spcAft>
                <a:spcPts val="1200"/>
              </a:spcAft>
            </a:pPr>
            <a:r>
              <a:rPr lang="en-US" sz="2200" dirty="0"/>
              <a:t>United Kingdom</a:t>
            </a:r>
          </a:p>
          <a:p>
            <a:pPr>
              <a:spcAft>
                <a:spcPts val="1200"/>
              </a:spcAft>
            </a:pPr>
            <a:r>
              <a:rPr lang="en-US" sz="2200" dirty="0"/>
              <a:t>Divided Kingdom</a:t>
            </a:r>
          </a:p>
          <a:p>
            <a:pPr>
              <a:spcAft>
                <a:spcPts val="1200"/>
              </a:spcAft>
            </a:pPr>
            <a:r>
              <a:rPr lang="en-US" sz="2200" dirty="0"/>
              <a:t>Assyria destroys and deports Northern Kingdom</a:t>
            </a:r>
          </a:p>
          <a:p>
            <a:pPr>
              <a:spcAft>
                <a:spcPts val="1200"/>
              </a:spcAft>
            </a:pPr>
            <a:r>
              <a:rPr lang="en-US" sz="2200" dirty="0"/>
              <a:t>Babylonians destroy and exile Southern Kingdom</a:t>
            </a:r>
          </a:p>
          <a:p>
            <a:pPr>
              <a:spcAft>
                <a:spcPts val="1200"/>
              </a:spcAft>
            </a:pPr>
            <a:r>
              <a:rPr lang="en-US" sz="2200" dirty="0"/>
              <a:t>Jews settle in Babylonian captivity</a:t>
            </a:r>
          </a:p>
          <a:p>
            <a:pPr>
              <a:spcAft>
                <a:spcPts val="1200"/>
              </a:spcAft>
            </a:pPr>
            <a:r>
              <a:rPr lang="en-US" sz="2200" dirty="0" err="1"/>
              <a:t>Medo</a:t>
            </a:r>
            <a:r>
              <a:rPr lang="en-US" sz="2200" dirty="0"/>
              <a:t>/Persians defeat Babylonians but maintain the captivity of the Jews</a:t>
            </a:r>
          </a:p>
        </p:txBody>
      </p:sp>
      <p:cxnSp>
        <p:nvCxnSpPr>
          <p:cNvPr id="5" name="Straight Connector 4">
            <a:extLst>
              <a:ext uri="{FF2B5EF4-FFF2-40B4-BE49-F238E27FC236}">
                <a16:creationId xmlns:a16="http://schemas.microsoft.com/office/drawing/2014/main" id="{088272AB-42C5-5A63-5529-7C52C795E70A}"/>
              </a:ext>
            </a:extLst>
          </p:cNvPr>
          <p:cNvCxnSpPr/>
          <p:nvPr/>
        </p:nvCxnSpPr>
        <p:spPr>
          <a:xfrm>
            <a:off x="683812" y="739739"/>
            <a:ext cx="0" cy="4015141"/>
          </a:xfrm>
          <a:prstGeom prst="line">
            <a:avLst/>
          </a:prstGeom>
          <a:ln w="76200"/>
          <a:effectLst/>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10862B1F-6B57-5833-AAF4-287C5B111C15}"/>
              </a:ext>
            </a:extLst>
          </p:cNvPr>
          <p:cNvSpPr txBox="1"/>
          <p:nvPr/>
        </p:nvSpPr>
        <p:spPr>
          <a:xfrm>
            <a:off x="894515" y="991613"/>
            <a:ext cx="779231" cy="338554"/>
          </a:xfrm>
          <a:prstGeom prst="rect">
            <a:avLst/>
          </a:prstGeom>
          <a:noFill/>
        </p:spPr>
        <p:txBody>
          <a:bodyPr wrap="square" rtlCol="0">
            <a:spAutoFit/>
          </a:bodyPr>
          <a:lstStyle/>
          <a:p>
            <a:pPr algn="r"/>
            <a:r>
              <a:rPr lang="en-US" sz="1600" b="1" dirty="0">
                <a:latin typeface="D-DIN CONDENSED" panose="020B0504030202030204" pitchFamily="34" charset="77"/>
              </a:rPr>
              <a:t>1000 BC</a:t>
            </a:r>
          </a:p>
        </p:txBody>
      </p:sp>
      <p:cxnSp>
        <p:nvCxnSpPr>
          <p:cNvPr id="8" name="Straight Connector 7">
            <a:extLst>
              <a:ext uri="{FF2B5EF4-FFF2-40B4-BE49-F238E27FC236}">
                <a16:creationId xmlns:a16="http://schemas.microsoft.com/office/drawing/2014/main" id="{A51B05DB-BF40-3346-FDA3-CFBB96AA07D7}"/>
              </a:ext>
            </a:extLst>
          </p:cNvPr>
          <p:cNvCxnSpPr>
            <a:cxnSpLocks/>
          </p:cNvCxnSpPr>
          <p:nvPr/>
        </p:nvCxnSpPr>
        <p:spPr>
          <a:xfrm>
            <a:off x="596349" y="1160890"/>
            <a:ext cx="349857" cy="0"/>
          </a:xfrm>
          <a:prstGeom prst="line">
            <a:avLst/>
          </a:prstGeom>
          <a:ln w="76200"/>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5938435D-0443-7E9F-03FE-D1AC8D6F2AEA}"/>
              </a:ext>
            </a:extLst>
          </p:cNvPr>
          <p:cNvSpPr txBox="1"/>
          <p:nvPr/>
        </p:nvSpPr>
        <p:spPr>
          <a:xfrm>
            <a:off x="894515" y="1545609"/>
            <a:ext cx="779231" cy="338554"/>
          </a:xfrm>
          <a:prstGeom prst="rect">
            <a:avLst/>
          </a:prstGeom>
          <a:noFill/>
        </p:spPr>
        <p:txBody>
          <a:bodyPr wrap="square" rtlCol="0">
            <a:spAutoFit/>
          </a:bodyPr>
          <a:lstStyle/>
          <a:p>
            <a:pPr algn="r"/>
            <a:r>
              <a:rPr lang="en-US" sz="1600" b="1" dirty="0">
                <a:latin typeface="D-DIN CONDENSED" panose="020B0504030202030204" pitchFamily="34" charset="77"/>
              </a:rPr>
              <a:t>900 BC</a:t>
            </a:r>
          </a:p>
        </p:txBody>
      </p:sp>
      <p:cxnSp>
        <p:nvCxnSpPr>
          <p:cNvPr id="12" name="Straight Connector 11">
            <a:extLst>
              <a:ext uri="{FF2B5EF4-FFF2-40B4-BE49-F238E27FC236}">
                <a16:creationId xmlns:a16="http://schemas.microsoft.com/office/drawing/2014/main" id="{182828BD-BEE8-6789-28D5-26F2EC82966C}"/>
              </a:ext>
            </a:extLst>
          </p:cNvPr>
          <p:cNvCxnSpPr>
            <a:cxnSpLocks/>
          </p:cNvCxnSpPr>
          <p:nvPr/>
        </p:nvCxnSpPr>
        <p:spPr>
          <a:xfrm>
            <a:off x="596349" y="1714886"/>
            <a:ext cx="349857" cy="0"/>
          </a:xfrm>
          <a:prstGeom prst="line">
            <a:avLst/>
          </a:prstGeom>
          <a:ln w="76200"/>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40C1565C-2B61-CD95-EDAD-3BCECB6E7078}"/>
              </a:ext>
            </a:extLst>
          </p:cNvPr>
          <p:cNvSpPr txBox="1"/>
          <p:nvPr/>
        </p:nvSpPr>
        <p:spPr>
          <a:xfrm>
            <a:off x="894515" y="2090459"/>
            <a:ext cx="779231" cy="338554"/>
          </a:xfrm>
          <a:prstGeom prst="rect">
            <a:avLst/>
          </a:prstGeom>
          <a:noFill/>
        </p:spPr>
        <p:txBody>
          <a:bodyPr wrap="square" rtlCol="0">
            <a:spAutoFit/>
          </a:bodyPr>
          <a:lstStyle/>
          <a:p>
            <a:pPr algn="r"/>
            <a:r>
              <a:rPr lang="en-US" sz="1600" b="1" dirty="0">
                <a:latin typeface="D-DIN CONDENSED" panose="020B0504030202030204" pitchFamily="34" charset="77"/>
              </a:rPr>
              <a:t>700 BC</a:t>
            </a:r>
          </a:p>
        </p:txBody>
      </p:sp>
      <p:cxnSp>
        <p:nvCxnSpPr>
          <p:cNvPr id="14" name="Straight Connector 13">
            <a:extLst>
              <a:ext uri="{FF2B5EF4-FFF2-40B4-BE49-F238E27FC236}">
                <a16:creationId xmlns:a16="http://schemas.microsoft.com/office/drawing/2014/main" id="{D81590C4-0326-6947-D067-B550EB89409F}"/>
              </a:ext>
            </a:extLst>
          </p:cNvPr>
          <p:cNvCxnSpPr>
            <a:cxnSpLocks/>
          </p:cNvCxnSpPr>
          <p:nvPr/>
        </p:nvCxnSpPr>
        <p:spPr>
          <a:xfrm>
            <a:off x="596349" y="2259736"/>
            <a:ext cx="349857" cy="0"/>
          </a:xfrm>
          <a:prstGeom prst="line">
            <a:avLst/>
          </a:prstGeom>
          <a:ln w="76200"/>
          <a:effectLst/>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B8FD701F-4DD0-F524-7CCA-5A0716BA31C4}"/>
              </a:ext>
            </a:extLst>
          </p:cNvPr>
          <p:cNvSpPr txBox="1"/>
          <p:nvPr/>
        </p:nvSpPr>
        <p:spPr>
          <a:xfrm>
            <a:off x="894515" y="2629227"/>
            <a:ext cx="779231" cy="338554"/>
          </a:xfrm>
          <a:prstGeom prst="rect">
            <a:avLst/>
          </a:prstGeom>
          <a:noFill/>
        </p:spPr>
        <p:txBody>
          <a:bodyPr wrap="square" rtlCol="0">
            <a:spAutoFit/>
          </a:bodyPr>
          <a:lstStyle/>
          <a:p>
            <a:pPr algn="r"/>
            <a:r>
              <a:rPr lang="en-US" sz="1600" b="1" dirty="0">
                <a:latin typeface="D-DIN CONDENSED" panose="020B0504030202030204" pitchFamily="34" charset="77"/>
              </a:rPr>
              <a:t>600 BC</a:t>
            </a:r>
          </a:p>
        </p:txBody>
      </p:sp>
      <p:cxnSp>
        <p:nvCxnSpPr>
          <p:cNvPr id="16" name="Straight Connector 15">
            <a:extLst>
              <a:ext uri="{FF2B5EF4-FFF2-40B4-BE49-F238E27FC236}">
                <a16:creationId xmlns:a16="http://schemas.microsoft.com/office/drawing/2014/main" id="{4AEFCE9B-938D-071D-6FBE-0E9BE231677D}"/>
              </a:ext>
            </a:extLst>
          </p:cNvPr>
          <p:cNvCxnSpPr>
            <a:cxnSpLocks/>
          </p:cNvCxnSpPr>
          <p:nvPr/>
        </p:nvCxnSpPr>
        <p:spPr>
          <a:xfrm>
            <a:off x="596349" y="2798504"/>
            <a:ext cx="349857" cy="0"/>
          </a:xfrm>
          <a:prstGeom prst="line">
            <a:avLst/>
          </a:prstGeom>
          <a:ln w="76200"/>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E6DF938E-B1AB-B07F-CC20-C67092B0E5DE}"/>
              </a:ext>
            </a:extLst>
          </p:cNvPr>
          <p:cNvSpPr txBox="1"/>
          <p:nvPr/>
        </p:nvSpPr>
        <p:spPr>
          <a:xfrm>
            <a:off x="902472" y="3200288"/>
            <a:ext cx="779231" cy="338554"/>
          </a:xfrm>
          <a:prstGeom prst="rect">
            <a:avLst/>
          </a:prstGeom>
          <a:noFill/>
        </p:spPr>
        <p:txBody>
          <a:bodyPr wrap="square" rtlCol="0">
            <a:spAutoFit/>
          </a:bodyPr>
          <a:lstStyle/>
          <a:p>
            <a:pPr algn="r"/>
            <a:r>
              <a:rPr lang="en-US" sz="1600" b="1" dirty="0">
                <a:latin typeface="D-DIN CONDENSED" panose="020B0504030202030204" pitchFamily="34" charset="77"/>
              </a:rPr>
              <a:t>500 BC</a:t>
            </a:r>
          </a:p>
        </p:txBody>
      </p:sp>
      <p:cxnSp>
        <p:nvCxnSpPr>
          <p:cNvPr id="18" name="Straight Connector 17">
            <a:extLst>
              <a:ext uri="{FF2B5EF4-FFF2-40B4-BE49-F238E27FC236}">
                <a16:creationId xmlns:a16="http://schemas.microsoft.com/office/drawing/2014/main" id="{7BB8B61D-0A4F-A563-558B-ADB5695CD046}"/>
              </a:ext>
            </a:extLst>
          </p:cNvPr>
          <p:cNvCxnSpPr>
            <a:cxnSpLocks/>
          </p:cNvCxnSpPr>
          <p:nvPr/>
        </p:nvCxnSpPr>
        <p:spPr>
          <a:xfrm>
            <a:off x="596349" y="3369565"/>
            <a:ext cx="349857" cy="0"/>
          </a:xfrm>
          <a:prstGeom prst="line">
            <a:avLst/>
          </a:prstGeom>
          <a:ln w="76200"/>
          <a:effectLst/>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031D6AA9-4786-88A5-C430-3FABDA296D06}"/>
              </a:ext>
            </a:extLst>
          </p:cNvPr>
          <p:cNvSpPr txBox="1"/>
          <p:nvPr/>
        </p:nvSpPr>
        <p:spPr>
          <a:xfrm>
            <a:off x="910434" y="3767424"/>
            <a:ext cx="779231" cy="338554"/>
          </a:xfrm>
          <a:prstGeom prst="rect">
            <a:avLst/>
          </a:prstGeom>
          <a:noFill/>
        </p:spPr>
        <p:txBody>
          <a:bodyPr wrap="square" rtlCol="0">
            <a:spAutoFit/>
          </a:bodyPr>
          <a:lstStyle/>
          <a:p>
            <a:pPr algn="r"/>
            <a:r>
              <a:rPr lang="en-US" sz="1600" b="1" dirty="0">
                <a:latin typeface="D-DIN CONDENSED" panose="020B0504030202030204" pitchFamily="34" charset="77"/>
              </a:rPr>
              <a:t>450 BC</a:t>
            </a:r>
          </a:p>
        </p:txBody>
      </p:sp>
      <p:cxnSp>
        <p:nvCxnSpPr>
          <p:cNvPr id="20" name="Straight Connector 19">
            <a:extLst>
              <a:ext uri="{FF2B5EF4-FFF2-40B4-BE49-F238E27FC236}">
                <a16:creationId xmlns:a16="http://schemas.microsoft.com/office/drawing/2014/main" id="{EDFC54BD-1D52-7F89-4737-9AFD0381AFB3}"/>
              </a:ext>
            </a:extLst>
          </p:cNvPr>
          <p:cNvCxnSpPr>
            <a:cxnSpLocks/>
          </p:cNvCxnSpPr>
          <p:nvPr/>
        </p:nvCxnSpPr>
        <p:spPr>
          <a:xfrm>
            <a:off x="596349" y="3936701"/>
            <a:ext cx="349857" cy="0"/>
          </a:xfrm>
          <a:prstGeom prst="line">
            <a:avLst/>
          </a:prstGeom>
          <a:ln w="7620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7143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F9C183-DE1E-95E3-308E-36AF5E726ACB}"/>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997247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96C66-BFF8-9235-0735-BA4F5096FCA7}"/>
              </a:ext>
            </a:extLst>
          </p:cNvPr>
          <p:cNvSpPr>
            <a:spLocks noGrp="1"/>
          </p:cNvSpPr>
          <p:nvPr>
            <p:ph type="title"/>
          </p:nvPr>
        </p:nvSpPr>
        <p:spPr>
          <a:xfrm>
            <a:off x="615285" y="970059"/>
            <a:ext cx="7913430" cy="3617844"/>
          </a:xfrm>
        </p:spPr>
        <p:txBody>
          <a:bodyPr>
            <a:normAutofit/>
          </a:bodyPr>
          <a:lstStyle/>
          <a:p>
            <a:r>
              <a:rPr lang="en-US" sz="7200" dirty="0">
                <a:latin typeface="D-DIN Condensed" panose="020B0504030202030204" pitchFamily="34" charset="77"/>
              </a:rPr>
              <a:t>KING AHASUERUS</a:t>
            </a:r>
            <a:br>
              <a:rPr lang="en-US" sz="6000" dirty="0">
                <a:latin typeface="D-DIN Condensed" panose="020B0504030202030204" pitchFamily="34" charset="77"/>
              </a:rPr>
            </a:br>
            <a:r>
              <a:rPr lang="en-US" sz="4400" b="0" dirty="0">
                <a:latin typeface="D-DIN Condensed" panose="020B0504030202030204" pitchFamily="34" charset="77"/>
              </a:rPr>
              <a:t>(XERXES-GREEK)</a:t>
            </a:r>
            <a:br>
              <a:rPr lang="en-US" sz="4400" b="0" dirty="0">
                <a:latin typeface="D-DIN Condensed" panose="020B0504030202030204" pitchFamily="34" charset="77"/>
              </a:rPr>
            </a:br>
            <a:r>
              <a:rPr lang="en-US" sz="4400" b="0" dirty="0">
                <a:latin typeface="D-DIN Condensed" panose="020B0504030202030204" pitchFamily="34" charset="77"/>
              </a:rPr>
              <a:t>485-465 BC</a:t>
            </a:r>
            <a:endParaRPr lang="en-US" sz="6000" b="0" dirty="0">
              <a:latin typeface="D-DIN Condensed" panose="020B0504030202030204" pitchFamily="34" charset="77"/>
            </a:endParaRPr>
          </a:p>
        </p:txBody>
      </p:sp>
    </p:spTree>
    <p:extLst>
      <p:ext uri="{BB962C8B-B14F-4D97-AF65-F5344CB8AC3E}">
        <p14:creationId xmlns:p14="http://schemas.microsoft.com/office/powerpoint/2010/main" val="3556122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75E58-176C-35DF-F145-A34E804637EE}"/>
              </a:ext>
            </a:extLst>
          </p:cNvPr>
          <p:cNvSpPr>
            <a:spLocks noGrp="1"/>
          </p:cNvSpPr>
          <p:nvPr>
            <p:ph type="title"/>
          </p:nvPr>
        </p:nvSpPr>
        <p:spPr/>
        <p:txBody>
          <a:bodyPr/>
          <a:lstStyle/>
          <a:p>
            <a:r>
              <a:rPr lang="en-US" dirty="0"/>
              <a:t>Esther</a:t>
            </a:r>
          </a:p>
        </p:txBody>
      </p:sp>
      <p:sp>
        <p:nvSpPr>
          <p:cNvPr id="3" name="Text Placeholder 2">
            <a:extLst>
              <a:ext uri="{FF2B5EF4-FFF2-40B4-BE49-F238E27FC236}">
                <a16:creationId xmlns:a16="http://schemas.microsoft.com/office/drawing/2014/main" id="{F9D49780-D45B-A4C7-FC97-E1F4D17510D2}"/>
              </a:ext>
            </a:extLst>
          </p:cNvPr>
          <p:cNvSpPr>
            <a:spLocks noGrp="1"/>
          </p:cNvSpPr>
          <p:nvPr>
            <p:ph type="body" sz="quarter" idx="10"/>
          </p:nvPr>
        </p:nvSpPr>
        <p:spPr/>
        <p:txBody>
          <a:bodyPr>
            <a:normAutofit/>
          </a:bodyPr>
          <a:lstStyle/>
          <a:p>
            <a:pPr>
              <a:lnSpc>
                <a:spcPct val="150000"/>
              </a:lnSpc>
            </a:pPr>
            <a:r>
              <a:rPr lang="en-US" sz="4000" dirty="0"/>
              <a:t>Jewish orphan</a:t>
            </a:r>
          </a:p>
          <a:p>
            <a:pPr>
              <a:lnSpc>
                <a:spcPct val="150000"/>
              </a:lnSpc>
            </a:pPr>
            <a:r>
              <a:rPr lang="en-US" sz="4000" dirty="0"/>
              <a:t>Mordecai</a:t>
            </a:r>
          </a:p>
          <a:p>
            <a:pPr>
              <a:lnSpc>
                <a:spcPct val="150000"/>
              </a:lnSpc>
            </a:pPr>
            <a:r>
              <a:rPr lang="en-US" sz="4000" dirty="0"/>
              <a:t>Jewish exiles living in Persia</a:t>
            </a:r>
          </a:p>
        </p:txBody>
      </p:sp>
    </p:spTree>
    <p:extLst>
      <p:ext uri="{BB962C8B-B14F-4D97-AF65-F5344CB8AC3E}">
        <p14:creationId xmlns:p14="http://schemas.microsoft.com/office/powerpoint/2010/main" val="265994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A4CAB-C6AF-F8CD-C8AC-83E67FFFF9EA}"/>
              </a:ext>
            </a:extLst>
          </p:cNvPr>
          <p:cNvSpPr>
            <a:spLocks noGrp="1"/>
          </p:cNvSpPr>
          <p:nvPr>
            <p:ph type="title"/>
          </p:nvPr>
        </p:nvSpPr>
        <p:spPr/>
        <p:txBody>
          <a:bodyPr/>
          <a:lstStyle/>
          <a:p>
            <a:r>
              <a:rPr lang="en-US" dirty="0"/>
              <a:t>Haman</a:t>
            </a:r>
          </a:p>
        </p:txBody>
      </p:sp>
      <p:sp>
        <p:nvSpPr>
          <p:cNvPr id="3" name="Text Placeholder 2">
            <a:extLst>
              <a:ext uri="{FF2B5EF4-FFF2-40B4-BE49-F238E27FC236}">
                <a16:creationId xmlns:a16="http://schemas.microsoft.com/office/drawing/2014/main" id="{73C9AF1B-DE32-2AF9-8119-63D97351B523}"/>
              </a:ext>
            </a:extLst>
          </p:cNvPr>
          <p:cNvSpPr>
            <a:spLocks noGrp="1"/>
          </p:cNvSpPr>
          <p:nvPr>
            <p:ph type="body" sz="quarter" idx="10"/>
          </p:nvPr>
        </p:nvSpPr>
        <p:spPr>
          <a:xfrm>
            <a:off x="598488" y="1251437"/>
            <a:ext cx="8132044" cy="3642243"/>
          </a:xfrm>
        </p:spPr>
        <p:txBody>
          <a:bodyPr>
            <a:normAutofit/>
          </a:bodyPr>
          <a:lstStyle/>
          <a:p>
            <a:pPr>
              <a:lnSpc>
                <a:spcPct val="130000"/>
              </a:lnSpc>
            </a:pPr>
            <a:r>
              <a:rPr lang="en-US" sz="3600" dirty="0"/>
              <a:t>Prime Minister</a:t>
            </a:r>
          </a:p>
          <a:p>
            <a:pPr>
              <a:lnSpc>
                <a:spcPct val="130000"/>
              </a:lnSpc>
            </a:pPr>
            <a:r>
              <a:rPr lang="en-US" sz="3600" dirty="0"/>
              <a:t>Mordecai refused respect</a:t>
            </a:r>
          </a:p>
          <a:p>
            <a:pPr>
              <a:lnSpc>
                <a:spcPct val="130000"/>
              </a:lnSpc>
            </a:pPr>
            <a:r>
              <a:rPr lang="en-US" sz="3600" dirty="0"/>
              <a:t>Plot to kill every Jew in the Kingdom</a:t>
            </a:r>
          </a:p>
          <a:p>
            <a:pPr>
              <a:lnSpc>
                <a:spcPct val="130000"/>
              </a:lnSpc>
            </a:pPr>
            <a:r>
              <a:rPr lang="en-US" sz="3600" dirty="0"/>
              <a:t>King agreed with the plan</a:t>
            </a:r>
          </a:p>
        </p:txBody>
      </p:sp>
    </p:spTree>
    <p:extLst>
      <p:ext uri="{BB962C8B-B14F-4D97-AF65-F5344CB8AC3E}">
        <p14:creationId xmlns:p14="http://schemas.microsoft.com/office/powerpoint/2010/main" val="1026140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71C92D-65BE-F16D-5D8C-091427D34C9D}"/>
              </a:ext>
            </a:extLst>
          </p:cNvPr>
          <p:cNvSpPr>
            <a:spLocks noGrp="1"/>
          </p:cNvSpPr>
          <p:nvPr>
            <p:ph type="body" sz="quarter" idx="10"/>
          </p:nvPr>
        </p:nvSpPr>
        <p:spPr/>
        <p:txBody>
          <a:bodyPr/>
          <a:lstStyle/>
          <a:p>
            <a:r>
              <a:rPr lang="en-US" baseline="30000" dirty="0"/>
              <a:t>13</a:t>
            </a:r>
            <a:r>
              <a:rPr lang="en-US" dirty="0"/>
              <a:t> Then Mordecai told them to reply to Esther, “Do not imagine that you in the king’s palace can escape any more than all the Jews. </a:t>
            </a:r>
            <a:r>
              <a:rPr lang="en-US" baseline="30000" dirty="0"/>
              <a:t>14</a:t>
            </a:r>
            <a:r>
              <a:rPr lang="en-US" dirty="0"/>
              <a:t> For if you remain silent at this time, relief and deliverance will arise for the Jews from another place and you and your father’s house will perish. And who knows whether you have not attained royalty for such a time as this?”</a:t>
            </a:r>
          </a:p>
        </p:txBody>
      </p:sp>
      <p:sp>
        <p:nvSpPr>
          <p:cNvPr id="3" name="Text Placeholder 2">
            <a:extLst>
              <a:ext uri="{FF2B5EF4-FFF2-40B4-BE49-F238E27FC236}">
                <a16:creationId xmlns:a16="http://schemas.microsoft.com/office/drawing/2014/main" id="{FCFD54D9-CC1D-7492-2D20-96DFEE47A1E4}"/>
              </a:ext>
            </a:extLst>
          </p:cNvPr>
          <p:cNvSpPr>
            <a:spLocks noGrp="1"/>
          </p:cNvSpPr>
          <p:nvPr>
            <p:ph type="body" sz="quarter" idx="11"/>
          </p:nvPr>
        </p:nvSpPr>
        <p:spPr/>
        <p:txBody>
          <a:bodyPr/>
          <a:lstStyle/>
          <a:p>
            <a:r>
              <a:rPr lang="en-US" dirty="0"/>
              <a:t>- Esther 4:13-14</a:t>
            </a:r>
          </a:p>
        </p:txBody>
      </p:sp>
    </p:spTree>
    <p:extLst>
      <p:ext uri="{BB962C8B-B14F-4D97-AF65-F5344CB8AC3E}">
        <p14:creationId xmlns:p14="http://schemas.microsoft.com/office/powerpoint/2010/main" val="340118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B5605-1166-1231-3607-89CF0B3C1B91}"/>
              </a:ext>
            </a:extLst>
          </p:cNvPr>
          <p:cNvSpPr>
            <a:spLocks noGrp="1"/>
          </p:cNvSpPr>
          <p:nvPr>
            <p:ph type="title"/>
          </p:nvPr>
        </p:nvSpPr>
        <p:spPr/>
        <p:txBody>
          <a:bodyPr/>
          <a:lstStyle/>
          <a:p>
            <a:r>
              <a:rPr lang="en-US" dirty="0"/>
              <a:t>King’s Decrees</a:t>
            </a:r>
          </a:p>
        </p:txBody>
      </p:sp>
      <p:sp>
        <p:nvSpPr>
          <p:cNvPr id="3" name="Text Placeholder 2">
            <a:extLst>
              <a:ext uri="{FF2B5EF4-FFF2-40B4-BE49-F238E27FC236}">
                <a16:creationId xmlns:a16="http://schemas.microsoft.com/office/drawing/2014/main" id="{7F64DF29-2B8E-10E8-D202-622B71A57818}"/>
              </a:ext>
            </a:extLst>
          </p:cNvPr>
          <p:cNvSpPr>
            <a:spLocks noGrp="1"/>
          </p:cNvSpPr>
          <p:nvPr>
            <p:ph type="body" sz="quarter" idx="10"/>
          </p:nvPr>
        </p:nvSpPr>
        <p:spPr/>
        <p:txBody>
          <a:bodyPr>
            <a:normAutofit/>
          </a:bodyPr>
          <a:lstStyle/>
          <a:p>
            <a:pPr marL="514350" indent="-514350">
              <a:lnSpc>
                <a:spcPct val="120000"/>
              </a:lnSpc>
              <a:buFont typeface="+mj-lt"/>
              <a:buAutoNum type="arabicPeriod"/>
            </a:pPr>
            <a:r>
              <a:rPr lang="en-US" sz="4000" dirty="0"/>
              <a:t>Divine right of kings</a:t>
            </a:r>
          </a:p>
          <a:p>
            <a:pPr marL="514350" indent="-514350">
              <a:lnSpc>
                <a:spcPct val="120000"/>
              </a:lnSpc>
              <a:buFont typeface="+mj-lt"/>
              <a:buAutoNum type="arabicPeriod"/>
            </a:pPr>
            <a:r>
              <a:rPr lang="en-US" sz="4000" dirty="0"/>
              <a:t>Stability and order</a:t>
            </a:r>
          </a:p>
          <a:p>
            <a:pPr marL="514350" indent="-514350">
              <a:lnSpc>
                <a:spcPct val="120000"/>
              </a:lnSpc>
              <a:buFont typeface="+mj-lt"/>
              <a:buAutoNum type="arabicPeriod"/>
            </a:pPr>
            <a:r>
              <a:rPr lang="en-US" sz="4000" dirty="0"/>
              <a:t>Centralized authority</a:t>
            </a:r>
          </a:p>
          <a:p>
            <a:pPr marL="514350" indent="-514350">
              <a:lnSpc>
                <a:spcPct val="120000"/>
              </a:lnSpc>
              <a:buFont typeface="+mj-lt"/>
              <a:buAutoNum type="arabicPeriod"/>
            </a:pPr>
            <a:r>
              <a:rPr lang="en-US" sz="4000" dirty="0"/>
              <a:t>Lack of separation of powers</a:t>
            </a:r>
          </a:p>
        </p:txBody>
      </p:sp>
    </p:spTree>
    <p:extLst>
      <p:ext uri="{BB962C8B-B14F-4D97-AF65-F5344CB8AC3E}">
        <p14:creationId xmlns:p14="http://schemas.microsoft.com/office/powerpoint/2010/main" val="3860896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C77A5-4B85-FF2F-76FE-40746E1A462A}"/>
              </a:ext>
            </a:extLst>
          </p:cNvPr>
          <p:cNvSpPr>
            <a:spLocks noGrp="1"/>
          </p:cNvSpPr>
          <p:nvPr>
            <p:ph type="title"/>
          </p:nvPr>
        </p:nvSpPr>
        <p:spPr/>
        <p:txBody>
          <a:bodyPr/>
          <a:lstStyle/>
          <a:p>
            <a:r>
              <a:rPr lang="en-US" dirty="0"/>
              <a:t>Ruth - Cords of Love</a:t>
            </a:r>
          </a:p>
        </p:txBody>
      </p:sp>
      <p:sp>
        <p:nvSpPr>
          <p:cNvPr id="3" name="Text Placeholder 2">
            <a:extLst>
              <a:ext uri="{FF2B5EF4-FFF2-40B4-BE49-F238E27FC236}">
                <a16:creationId xmlns:a16="http://schemas.microsoft.com/office/drawing/2014/main" id="{9B219C20-8799-635E-0125-239CE2F7BAE1}"/>
              </a:ext>
            </a:extLst>
          </p:cNvPr>
          <p:cNvSpPr>
            <a:spLocks noGrp="1"/>
          </p:cNvSpPr>
          <p:nvPr>
            <p:ph type="body" sz="quarter" idx="10"/>
          </p:nvPr>
        </p:nvSpPr>
        <p:spPr>
          <a:xfrm>
            <a:off x="598488" y="1327638"/>
            <a:ext cx="7913687" cy="3566042"/>
          </a:xfrm>
        </p:spPr>
        <p:txBody>
          <a:bodyPr>
            <a:normAutofit/>
          </a:bodyPr>
          <a:lstStyle/>
          <a:p>
            <a:pPr marL="697230" indent="-697230">
              <a:spcAft>
                <a:spcPts val="1200"/>
              </a:spcAft>
              <a:buFont typeface="+mj-lt"/>
              <a:buAutoNum type="arabicPeriod"/>
            </a:pPr>
            <a:r>
              <a:rPr lang="en-US" sz="3000" dirty="0"/>
              <a:t>The Cord of </a:t>
            </a:r>
            <a:r>
              <a:rPr lang="en-US" sz="3000" b="1" dirty="0"/>
              <a:t>Kindness</a:t>
            </a:r>
          </a:p>
          <a:p>
            <a:pPr marL="697230" indent="-697230">
              <a:spcAft>
                <a:spcPts val="1200"/>
              </a:spcAft>
              <a:buFont typeface="+mj-lt"/>
              <a:buAutoNum type="arabicPeriod"/>
            </a:pPr>
            <a:r>
              <a:rPr lang="en-US" sz="3000" dirty="0"/>
              <a:t>The Cord of </a:t>
            </a:r>
            <a:r>
              <a:rPr lang="en-US" sz="3000" b="1" dirty="0"/>
              <a:t>Loyalty</a:t>
            </a:r>
          </a:p>
          <a:p>
            <a:pPr marL="697230" indent="-697230">
              <a:spcAft>
                <a:spcPts val="1200"/>
              </a:spcAft>
              <a:buFont typeface="+mj-lt"/>
              <a:buAutoNum type="arabicPeriod"/>
            </a:pPr>
            <a:r>
              <a:rPr lang="en-US" sz="3000" dirty="0"/>
              <a:t>The Cord </a:t>
            </a:r>
            <a:r>
              <a:rPr lang="en-US" sz="3000"/>
              <a:t>of </a:t>
            </a:r>
            <a:r>
              <a:rPr lang="en-US" sz="3000" b="1"/>
              <a:t>Hard Work</a:t>
            </a:r>
            <a:endParaRPr lang="en-US" sz="3000" b="1" dirty="0"/>
          </a:p>
          <a:p>
            <a:pPr marL="697230" indent="-697230">
              <a:spcAft>
                <a:spcPts val="1200"/>
              </a:spcAft>
              <a:buFont typeface="+mj-lt"/>
              <a:buAutoNum type="arabicPeriod"/>
            </a:pPr>
            <a:r>
              <a:rPr lang="en-US" sz="3000" dirty="0"/>
              <a:t>The Cord of </a:t>
            </a:r>
            <a:r>
              <a:rPr lang="en-US" sz="3000" b="1" dirty="0"/>
              <a:t>Patience</a:t>
            </a:r>
          </a:p>
          <a:p>
            <a:pPr marL="697230" indent="-697230">
              <a:spcAft>
                <a:spcPts val="1200"/>
              </a:spcAft>
              <a:buFont typeface="+mj-lt"/>
              <a:buAutoNum type="arabicPeriod"/>
            </a:pPr>
            <a:r>
              <a:rPr lang="en-US" sz="3000" dirty="0"/>
              <a:t>The Cord of </a:t>
            </a:r>
            <a:r>
              <a:rPr lang="en-US" sz="3000" b="1" dirty="0"/>
              <a:t>Faith in God</a:t>
            </a:r>
          </a:p>
        </p:txBody>
      </p:sp>
    </p:spTree>
    <p:extLst>
      <p:ext uri="{BB962C8B-B14F-4D97-AF65-F5344CB8AC3E}">
        <p14:creationId xmlns:p14="http://schemas.microsoft.com/office/powerpoint/2010/main" val="2400470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C9404-195A-8443-3337-50E496532004}"/>
              </a:ext>
            </a:extLst>
          </p:cNvPr>
          <p:cNvSpPr>
            <a:spLocks noGrp="1"/>
          </p:cNvSpPr>
          <p:nvPr>
            <p:ph type="title"/>
          </p:nvPr>
        </p:nvSpPr>
        <p:spPr/>
        <p:txBody>
          <a:bodyPr/>
          <a:lstStyle/>
          <a:p>
            <a:r>
              <a:rPr lang="en-US" dirty="0"/>
              <a:t>Because of Esther,</a:t>
            </a:r>
            <a:br>
              <a:rPr lang="en-US" dirty="0"/>
            </a:br>
            <a:r>
              <a:rPr lang="en-US" dirty="0"/>
              <a:t>the Jews are victorious:</a:t>
            </a:r>
          </a:p>
        </p:txBody>
      </p:sp>
      <p:sp>
        <p:nvSpPr>
          <p:cNvPr id="3" name="Text Placeholder 2">
            <a:extLst>
              <a:ext uri="{FF2B5EF4-FFF2-40B4-BE49-F238E27FC236}">
                <a16:creationId xmlns:a16="http://schemas.microsoft.com/office/drawing/2014/main" id="{711F6A08-22CB-8E38-FBE1-8E2698173EFB}"/>
              </a:ext>
            </a:extLst>
          </p:cNvPr>
          <p:cNvSpPr>
            <a:spLocks noGrp="1"/>
          </p:cNvSpPr>
          <p:nvPr>
            <p:ph type="body" sz="quarter" idx="10"/>
          </p:nvPr>
        </p:nvSpPr>
        <p:spPr/>
        <p:txBody>
          <a:bodyPr>
            <a:normAutofit/>
          </a:bodyPr>
          <a:lstStyle/>
          <a:p>
            <a:pPr>
              <a:lnSpc>
                <a:spcPct val="150000"/>
              </a:lnSpc>
            </a:pPr>
            <a:r>
              <a:rPr lang="en-US" sz="4000" dirty="0"/>
              <a:t>Haman executed</a:t>
            </a:r>
          </a:p>
          <a:p>
            <a:pPr>
              <a:lnSpc>
                <a:spcPct val="150000"/>
              </a:lnSpc>
            </a:pPr>
            <a:r>
              <a:rPr lang="en-US" sz="4000" dirty="0"/>
              <a:t>Mordecai made Prime Minister</a:t>
            </a:r>
          </a:p>
          <a:p>
            <a:pPr>
              <a:lnSpc>
                <a:spcPct val="150000"/>
              </a:lnSpc>
            </a:pPr>
            <a:r>
              <a:rPr lang="en-US" sz="4000" dirty="0"/>
              <a:t>Esther remains queen</a:t>
            </a:r>
          </a:p>
        </p:txBody>
      </p:sp>
    </p:spTree>
    <p:extLst>
      <p:ext uri="{BB962C8B-B14F-4D97-AF65-F5344CB8AC3E}">
        <p14:creationId xmlns:p14="http://schemas.microsoft.com/office/powerpoint/2010/main" val="2357390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357D2-38B6-C786-99E7-90AFC9885155}"/>
              </a:ext>
            </a:extLst>
          </p:cNvPr>
          <p:cNvSpPr>
            <a:spLocks noGrp="1"/>
          </p:cNvSpPr>
          <p:nvPr>
            <p:ph type="title"/>
          </p:nvPr>
        </p:nvSpPr>
        <p:spPr/>
        <p:txBody>
          <a:bodyPr/>
          <a:lstStyle/>
          <a:p>
            <a:r>
              <a:rPr lang="en-US" dirty="0"/>
              <a:t>Lessons – Right Place / Right Time</a:t>
            </a:r>
          </a:p>
        </p:txBody>
      </p:sp>
      <p:sp>
        <p:nvSpPr>
          <p:cNvPr id="3" name="Text Placeholder 2">
            <a:extLst>
              <a:ext uri="{FF2B5EF4-FFF2-40B4-BE49-F238E27FC236}">
                <a16:creationId xmlns:a16="http://schemas.microsoft.com/office/drawing/2014/main" id="{E16F0AF7-C854-FD0F-5CC7-04B7991DCFD7}"/>
              </a:ext>
            </a:extLst>
          </p:cNvPr>
          <p:cNvSpPr>
            <a:spLocks noGrp="1"/>
          </p:cNvSpPr>
          <p:nvPr>
            <p:ph type="body" sz="quarter" idx="10"/>
          </p:nvPr>
        </p:nvSpPr>
        <p:spPr>
          <a:xfrm>
            <a:off x="598488" y="1251437"/>
            <a:ext cx="8084336" cy="3642243"/>
          </a:xfrm>
        </p:spPr>
        <p:txBody>
          <a:bodyPr>
            <a:normAutofit/>
          </a:bodyPr>
          <a:lstStyle/>
          <a:p>
            <a:pPr marL="697230" indent="-697230">
              <a:buFont typeface="+mj-lt"/>
              <a:buAutoNum type="arabicPeriod"/>
            </a:pPr>
            <a:r>
              <a:rPr lang="en-US" sz="4800" b="1" dirty="0">
                <a:latin typeface="Lato Black" panose="020F0502020204030203" pitchFamily="34" charset="0"/>
                <a:ea typeface="Lato Black" panose="020F0502020204030203" pitchFamily="34" charset="0"/>
                <a:cs typeface="Lato Black" panose="020F0502020204030203" pitchFamily="34" charset="0"/>
              </a:rPr>
              <a:t>Recognize that it’s God’s timing, </a:t>
            </a:r>
            <a:r>
              <a:rPr lang="en-US" sz="4800" b="1" u="sng" dirty="0">
                <a:latin typeface="Lato Black" panose="020F0502020204030203" pitchFamily="34" charset="0"/>
                <a:ea typeface="Lato Black" panose="020F0502020204030203" pitchFamily="34" charset="0"/>
                <a:cs typeface="Lato Black" panose="020F0502020204030203" pitchFamily="34" charset="0"/>
              </a:rPr>
              <a:t>not luck</a:t>
            </a:r>
            <a:r>
              <a:rPr lang="en-US" sz="4800" b="1" dirty="0">
                <a:latin typeface="Lato Black" panose="020F0502020204030203" pitchFamily="34" charset="0"/>
                <a:ea typeface="Lato Black" panose="020F0502020204030203" pitchFamily="34" charset="0"/>
                <a:cs typeface="Lato Black" panose="020F0502020204030203" pitchFamily="34" charset="0"/>
              </a:rPr>
              <a:t>.</a:t>
            </a:r>
          </a:p>
        </p:txBody>
      </p:sp>
    </p:spTree>
    <p:extLst>
      <p:ext uri="{BB962C8B-B14F-4D97-AF65-F5344CB8AC3E}">
        <p14:creationId xmlns:p14="http://schemas.microsoft.com/office/powerpoint/2010/main" val="40746823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357D2-38B6-C786-99E7-90AFC9885155}"/>
              </a:ext>
            </a:extLst>
          </p:cNvPr>
          <p:cNvSpPr>
            <a:spLocks noGrp="1"/>
          </p:cNvSpPr>
          <p:nvPr>
            <p:ph type="title"/>
          </p:nvPr>
        </p:nvSpPr>
        <p:spPr/>
        <p:txBody>
          <a:bodyPr/>
          <a:lstStyle/>
          <a:p>
            <a:r>
              <a:rPr lang="en-US" dirty="0"/>
              <a:t>Lessons – Right Place / Right Time</a:t>
            </a:r>
          </a:p>
        </p:txBody>
      </p:sp>
      <p:sp>
        <p:nvSpPr>
          <p:cNvPr id="3" name="Text Placeholder 2">
            <a:extLst>
              <a:ext uri="{FF2B5EF4-FFF2-40B4-BE49-F238E27FC236}">
                <a16:creationId xmlns:a16="http://schemas.microsoft.com/office/drawing/2014/main" id="{E16F0AF7-C854-FD0F-5CC7-04B7991DCFD7}"/>
              </a:ext>
            </a:extLst>
          </p:cNvPr>
          <p:cNvSpPr>
            <a:spLocks noGrp="1"/>
          </p:cNvSpPr>
          <p:nvPr>
            <p:ph type="body" sz="quarter" idx="10"/>
          </p:nvPr>
        </p:nvSpPr>
        <p:spPr>
          <a:xfrm>
            <a:off x="598488" y="1251437"/>
            <a:ext cx="8084336" cy="3642243"/>
          </a:xfrm>
        </p:spPr>
        <p:txBody>
          <a:bodyPr>
            <a:normAutofit/>
          </a:bodyPr>
          <a:lstStyle/>
          <a:p>
            <a:pPr marL="697230" indent="-697230">
              <a:buFont typeface="+mj-lt"/>
              <a:buAutoNum type="arabicPeriod"/>
            </a:pPr>
            <a:r>
              <a:rPr lang="en-US" sz="2200" dirty="0"/>
              <a:t>Recognize that it’s God’s timing, not luck.</a:t>
            </a:r>
          </a:p>
          <a:p>
            <a:pPr marL="697230" indent="-697230">
              <a:buFont typeface="+mj-lt"/>
              <a:buAutoNum type="arabicPeriod"/>
            </a:pPr>
            <a:r>
              <a:rPr lang="en-US" sz="4800" b="1" dirty="0">
                <a:latin typeface="Lato Black" panose="020F0502020204030203" pitchFamily="34" charset="0"/>
                <a:ea typeface="Lato Black" panose="020F0502020204030203" pitchFamily="34" charset="0"/>
                <a:cs typeface="Lato Black" panose="020F0502020204030203" pitchFamily="34" charset="0"/>
              </a:rPr>
              <a:t>Recognize that God’s place and time are not always easy or pleasant.</a:t>
            </a:r>
          </a:p>
        </p:txBody>
      </p:sp>
    </p:spTree>
    <p:extLst>
      <p:ext uri="{BB962C8B-B14F-4D97-AF65-F5344CB8AC3E}">
        <p14:creationId xmlns:p14="http://schemas.microsoft.com/office/powerpoint/2010/main" val="5279748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357D2-38B6-C786-99E7-90AFC9885155}"/>
              </a:ext>
            </a:extLst>
          </p:cNvPr>
          <p:cNvSpPr>
            <a:spLocks noGrp="1"/>
          </p:cNvSpPr>
          <p:nvPr>
            <p:ph type="title"/>
          </p:nvPr>
        </p:nvSpPr>
        <p:spPr/>
        <p:txBody>
          <a:bodyPr/>
          <a:lstStyle/>
          <a:p>
            <a:r>
              <a:rPr lang="en-US" dirty="0"/>
              <a:t>Lessons – Right Place / Right Time</a:t>
            </a:r>
          </a:p>
        </p:txBody>
      </p:sp>
      <p:sp>
        <p:nvSpPr>
          <p:cNvPr id="3" name="Text Placeholder 2">
            <a:extLst>
              <a:ext uri="{FF2B5EF4-FFF2-40B4-BE49-F238E27FC236}">
                <a16:creationId xmlns:a16="http://schemas.microsoft.com/office/drawing/2014/main" id="{E16F0AF7-C854-FD0F-5CC7-04B7991DCFD7}"/>
              </a:ext>
            </a:extLst>
          </p:cNvPr>
          <p:cNvSpPr>
            <a:spLocks noGrp="1"/>
          </p:cNvSpPr>
          <p:nvPr>
            <p:ph type="body" sz="quarter" idx="10"/>
          </p:nvPr>
        </p:nvSpPr>
        <p:spPr>
          <a:xfrm>
            <a:off x="598488" y="1251437"/>
            <a:ext cx="8267216" cy="3642243"/>
          </a:xfrm>
        </p:spPr>
        <p:txBody>
          <a:bodyPr>
            <a:normAutofit/>
          </a:bodyPr>
          <a:lstStyle/>
          <a:p>
            <a:pPr marL="697230" indent="-697230">
              <a:buFont typeface="+mj-lt"/>
              <a:buAutoNum type="arabicPeriod"/>
            </a:pPr>
            <a:r>
              <a:rPr lang="en-US" sz="1800" dirty="0"/>
              <a:t>Recognize that it’s God’s timing, not luck.</a:t>
            </a:r>
          </a:p>
          <a:p>
            <a:pPr marL="697230" indent="-697230">
              <a:buFont typeface="+mj-lt"/>
              <a:buAutoNum type="arabicPeriod"/>
            </a:pPr>
            <a:r>
              <a:rPr lang="en-US" sz="1800" dirty="0"/>
              <a:t>Recognize that God’s place and time is not always easy or pleasant.</a:t>
            </a:r>
          </a:p>
          <a:p>
            <a:pPr marL="697230" indent="-697230">
              <a:buFont typeface="+mj-lt"/>
              <a:buAutoNum type="arabicPeriod"/>
            </a:pPr>
            <a:r>
              <a:rPr lang="en-US" sz="4600" b="1" dirty="0">
                <a:latin typeface="Lato Black" panose="020F0502020204030203" pitchFamily="34" charset="0"/>
                <a:ea typeface="Lato Black" panose="020F0502020204030203" pitchFamily="34" charset="0"/>
                <a:cs typeface="Lato Black" panose="020F0502020204030203" pitchFamily="34" charset="0"/>
              </a:rPr>
              <a:t>Recognize that God can do it with or without you.</a:t>
            </a:r>
          </a:p>
        </p:txBody>
      </p:sp>
    </p:spTree>
    <p:extLst>
      <p:ext uri="{BB962C8B-B14F-4D97-AF65-F5344CB8AC3E}">
        <p14:creationId xmlns:p14="http://schemas.microsoft.com/office/powerpoint/2010/main" val="14556648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6FB12-07C2-77BE-FE5D-A430B00A4631}"/>
              </a:ext>
            </a:extLst>
          </p:cNvPr>
          <p:cNvSpPr>
            <a:spLocks noGrp="1"/>
          </p:cNvSpPr>
          <p:nvPr>
            <p:ph type="title"/>
          </p:nvPr>
        </p:nvSpPr>
        <p:spPr/>
        <p:txBody>
          <a:bodyPr/>
          <a:lstStyle/>
          <a:p>
            <a:r>
              <a:rPr lang="en-US" dirty="0"/>
              <a:t>Summary</a:t>
            </a:r>
          </a:p>
        </p:txBody>
      </p:sp>
      <p:sp>
        <p:nvSpPr>
          <p:cNvPr id="3" name="Text Placeholder 2">
            <a:extLst>
              <a:ext uri="{FF2B5EF4-FFF2-40B4-BE49-F238E27FC236}">
                <a16:creationId xmlns:a16="http://schemas.microsoft.com/office/drawing/2014/main" id="{2E489AB0-2ED2-08F4-C28A-4CA32A2EEAC8}"/>
              </a:ext>
            </a:extLst>
          </p:cNvPr>
          <p:cNvSpPr>
            <a:spLocks noGrp="1"/>
          </p:cNvSpPr>
          <p:nvPr>
            <p:ph type="body" sz="quarter" idx="10"/>
          </p:nvPr>
        </p:nvSpPr>
        <p:spPr/>
        <p:txBody>
          <a:bodyPr>
            <a:normAutofit/>
          </a:bodyPr>
          <a:lstStyle/>
          <a:p>
            <a:pPr marL="525780" indent="-525780"/>
            <a:r>
              <a:rPr lang="en-US" sz="4000" b="1" dirty="0">
                <a:latin typeface="Lato Black" panose="020F0502020204030203" pitchFamily="34" charset="0"/>
                <a:ea typeface="Lato Black" panose="020F0502020204030203" pitchFamily="34" charset="0"/>
                <a:cs typeface="Lato Black" panose="020F0502020204030203" pitchFamily="34" charset="0"/>
              </a:rPr>
              <a:t>Be in the right place when the time comes for judgment. </a:t>
            </a:r>
          </a:p>
          <a:p>
            <a:pPr marL="1108710" lvl="1" indent="-377190"/>
            <a:r>
              <a:rPr lang="en-US" sz="3600" dirty="0"/>
              <a:t> Acts 2:38</a:t>
            </a:r>
          </a:p>
        </p:txBody>
      </p:sp>
    </p:spTree>
    <p:extLst>
      <p:ext uri="{BB962C8B-B14F-4D97-AF65-F5344CB8AC3E}">
        <p14:creationId xmlns:p14="http://schemas.microsoft.com/office/powerpoint/2010/main" val="42209709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6FB12-07C2-77BE-FE5D-A430B00A4631}"/>
              </a:ext>
            </a:extLst>
          </p:cNvPr>
          <p:cNvSpPr>
            <a:spLocks noGrp="1"/>
          </p:cNvSpPr>
          <p:nvPr>
            <p:ph type="title"/>
          </p:nvPr>
        </p:nvSpPr>
        <p:spPr/>
        <p:txBody>
          <a:bodyPr/>
          <a:lstStyle/>
          <a:p>
            <a:r>
              <a:rPr lang="en-US" dirty="0"/>
              <a:t>Summary</a:t>
            </a:r>
          </a:p>
        </p:txBody>
      </p:sp>
      <p:sp>
        <p:nvSpPr>
          <p:cNvPr id="3" name="Text Placeholder 2">
            <a:extLst>
              <a:ext uri="{FF2B5EF4-FFF2-40B4-BE49-F238E27FC236}">
                <a16:creationId xmlns:a16="http://schemas.microsoft.com/office/drawing/2014/main" id="{2E489AB0-2ED2-08F4-C28A-4CA32A2EEAC8}"/>
              </a:ext>
            </a:extLst>
          </p:cNvPr>
          <p:cNvSpPr>
            <a:spLocks noGrp="1"/>
          </p:cNvSpPr>
          <p:nvPr>
            <p:ph type="body" sz="quarter" idx="10"/>
          </p:nvPr>
        </p:nvSpPr>
        <p:spPr/>
        <p:txBody>
          <a:bodyPr>
            <a:normAutofit/>
          </a:bodyPr>
          <a:lstStyle/>
          <a:p>
            <a:r>
              <a:rPr lang="en-US" sz="2200" dirty="0"/>
              <a:t>Be in the right place when the time comes for judgment.</a:t>
            </a:r>
          </a:p>
          <a:p>
            <a:pPr marL="525780" indent="-525780"/>
            <a:r>
              <a:rPr lang="en-US" sz="4400" b="1" dirty="0">
                <a:latin typeface="Lato Black" panose="020F0502020204030203" pitchFamily="34" charset="0"/>
                <a:ea typeface="Lato Black" panose="020F0502020204030203" pitchFamily="34" charset="0"/>
                <a:cs typeface="Lato Black" panose="020F0502020204030203" pitchFamily="34" charset="0"/>
              </a:rPr>
              <a:t>Make the most of the time and place moments God gives you.</a:t>
            </a:r>
          </a:p>
        </p:txBody>
      </p:sp>
    </p:spTree>
    <p:extLst>
      <p:ext uri="{BB962C8B-B14F-4D97-AF65-F5344CB8AC3E}">
        <p14:creationId xmlns:p14="http://schemas.microsoft.com/office/powerpoint/2010/main" val="23797773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6503C-1F79-937C-30C5-BAC9D89D093C}"/>
              </a:ext>
            </a:extLst>
          </p:cNvPr>
          <p:cNvSpPr>
            <a:spLocks noGrp="1"/>
          </p:cNvSpPr>
          <p:nvPr>
            <p:ph type="title"/>
          </p:nvPr>
        </p:nvSpPr>
        <p:spPr/>
        <p:txBody>
          <a:bodyPr/>
          <a:lstStyle/>
          <a:p>
            <a:r>
              <a:rPr lang="en-US" dirty="0"/>
              <a:t>How?</a:t>
            </a:r>
          </a:p>
        </p:txBody>
      </p:sp>
      <p:sp>
        <p:nvSpPr>
          <p:cNvPr id="3" name="Text Placeholder 2">
            <a:extLst>
              <a:ext uri="{FF2B5EF4-FFF2-40B4-BE49-F238E27FC236}">
                <a16:creationId xmlns:a16="http://schemas.microsoft.com/office/drawing/2014/main" id="{9D85E2B3-7DDF-7C4D-B9EE-7C6FF4CC17CD}"/>
              </a:ext>
            </a:extLst>
          </p:cNvPr>
          <p:cNvSpPr>
            <a:spLocks noGrp="1"/>
          </p:cNvSpPr>
          <p:nvPr>
            <p:ph type="body" sz="quarter" idx="10"/>
          </p:nvPr>
        </p:nvSpPr>
        <p:spPr>
          <a:xfrm>
            <a:off x="598488" y="1319917"/>
            <a:ext cx="7913687" cy="3573763"/>
          </a:xfrm>
        </p:spPr>
        <p:txBody>
          <a:bodyPr>
            <a:normAutofit lnSpcReduction="10000"/>
          </a:bodyPr>
          <a:lstStyle/>
          <a:p>
            <a:pPr>
              <a:spcAft>
                <a:spcPts val="1200"/>
              </a:spcAft>
            </a:pPr>
            <a:r>
              <a:rPr lang="en-US" sz="4000" dirty="0"/>
              <a:t>Glorify Him with your success.</a:t>
            </a:r>
          </a:p>
          <a:p>
            <a:pPr>
              <a:spcAft>
                <a:spcPts val="1200"/>
              </a:spcAft>
            </a:pPr>
            <a:r>
              <a:rPr lang="en-US" sz="4000" dirty="0"/>
              <a:t>Accept His sovereignty over times and places.</a:t>
            </a:r>
          </a:p>
          <a:p>
            <a:pPr>
              <a:spcAft>
                <a:spcPts val="1200"/>
              </a:spcAft>
            </a:pPr>
            <a:r>
              <a:rPr lang="en-US" sz="4000" dirty="0"/>
              <a:t>Make the most of the time and place you have.</a:t>
            </a:r>
          </a:p>
        </p:txBody>
      </p:sp>
    </p:spTree>
    <p:extLst>
      <p:ext uri="{BB962C8B-B14F-4D97-AF65-F5344CB8AC3E}">
        <p14:creationId xmlns:p14="http://schemas.microsoft.com/office/powerpoint/2010/main" val="2549424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0DA6F3-6DB6-AF36-C1D1-D995476A2C7B}"/>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4208699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F5A28-8CDB-2CB3-95BE-492D7D2555E2}"/>
              </a:ext>
            </a:extLst>
          </p:cNvPr>
          <p:cNvSpPr>
            <a:spLocks noGrp="1"/>
          </p:cNvSpPr>
          <p:nvPr>
            <p:ph type="title"/>
          </p:nvPr>
        </p:nvSpPr>
        <p:spPr>
          <a:xfrm>
            <a:off x="2496709" y="349857"/>
            <a:ext cx="6032005" cy="4420926"/>
          </a:xfrm>
        </p:spPr>
        <p:txBody>
          <a:bodyPr>
            <a:normAutofit/>
          </a:bodyPr>
          <a:lstStyle/>
          <a:p>
            <a:pPr algn="l"/>
            <a:r>
              <a:rPr lang="en-US" sz="4800" dirty="0"/>
              <a:t>I was in the right place at the right time.</a:t>
            </a:r>
          </a:p>
        </p:txBody>
      </p:sp>
      <p:pic>
        <p:nvPicPr>
          <p:cNvPr id="4" name="Picture 3">
            <a:extLst>
              <a:ext uri="{FF2B5EF4-FFF2-40B4-BE49-F238E27FC236}">
                <a16:creationId xmlns:a16="http://schemas.microsoft.com/office/drawing/2014/main" id="{1B749838-CD2B-438B-FF79-019858FB2AA5}"/>
              </a:ext>
            </a:extLst>
          </p:cNvPr>
          <p:cNvPicPr>
            <a:picLocks noChangeAspect="1"/>
          </p:cNvPicPr>
          <p:nvPr/>
        </p:nvPicPr>
        <p:blipFill>
          <a:blip r:embed="rId2"/>
          <a:stretch>
            <a:fillRect/>
          </a:stretch>
        </p:blipFill>
        <p:spPr>
          <a:xfrm>
            <a:off x="740465" y="1733881"/>
            <a:ext cx="1652877" cy="1652877"/>
          </a:xfrm>
          <a:prstGeom prst="rect">
            <a:avLst/>
          </a:prstGeom>
        </p:spPr>
      </p:pic>
    </p:spTree>
    <p:extLst>
      <p:ext uri="{BB962C8B-B14F-4D97-AF65-F5344CB8AC3E}">
        <p14:creationId xmlns:p14="http://schemas.microsoft.com/office/powerpoint/2010/main" val="1251242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9685C1-E87A-1057-AB4A-2B11E0F33473}"/>
              </a:ext>
            </a:extLst>
          </p:cNvPr>
          <p:cNvSpPr>
            <a:spLocks noGrp="1"/>
          </p:cNvSpPr>
          <p:nvPr>
            <p:ph type="body" sz="quarter" idx="10"/>
          </p:nvPr>
        </p:nvSpPr>
        <p:spPr/>
        <p:txBody>
          <a:bodyPr>
            <a:normAutofit/>
          </a:bodyPr>
          <a:lstStyle/>
          <a:p>
            <a:r>
              <a:rPr lang="en-US" sz="3200" dirty="0"/>
              <a:t>And we know that God causes all things to work together for good to those who love God, to those who are called according to His purpose.</a:t>
            </a:r>
          </a:p>
        </p:txBody>
      </p:sp>
      <p:sp>
        <p:nvSpPr>
          <p:cNvPr id="3" name="Text Placeholder 2">
            <a:extLst>
              <a:ext uri="{FF2B5EF4-FFF2-40B4-BE49-F238E27FC236}">
                <a16:creationId xmlns:a16="http://schemas.microsoft.com/office/drawing/2014/main" id="{AF541F8A-0568-672B-FE79-AEA71C0022E8}"/>
              </a:ext>
            </a:extLst>
          </p:cNvPr>
          <p:cNvSpPr>
            <a:spLocks noGrp="1"/>
          </p:cNvSpPr>
          <p:nvPr>
            <p:ph type="body" sz="quarter" idx="11"/>
          </p:nvPr>
        </p:nvSpPr>
        <p:spPr/>
        <p:txBody>
          <a:bodyPr/>
          <a:lstStyle/>
          <a:p>
            <a:r>
              <a:rPr lang="en-US" dirty="0"/>
              <a:t>- Romans 8:28</a:t>
            </a:r>
          </a:p>
        </p:txBody>
      </p:sp>
    </p:spTree>
    <p:extLst>
      <p:ext uri="{BB962C8B-B14F-4D97-AF65-F5344CB8AC3E}">
        <p14:creationId xmlns:p14="http://schemas.microsoft.com/office/powerpoint/2010/main" val="3478929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CEC57-4420-267A-BC6C-92C133F875E0}"/>
              </a:ext>
            </a:extLst>
          </p:cNvPr>
          <p:cNvSpPr>
            <a:spLocks noGrp="1"/>
          </p:cNvSpPr>
          <p:nvPr>
            <p:ph type="title"/>
          </p:nvPr>
        </p:nvSpPr>
        <p:spPr/>
        <p:txBody>
          <a:bodyPr/>
          <a:lstStyle/>
          <a:p>
            <a:r>
              <a:rPr lang="en-US" dirty="0"/>
              <a:t>We Believe That it is God Who:</a:t>
            </a:r>
          </a:p>
        </p:txBody>
      </p:sp>
      <p:sp>
        <p:nvSpPr>
          <p:cNvPr id="3" name="Text Placeholder 2">
            <a:extLst>
              <a:ext uri="{FF2B5EF4-FFF2-40B4-BE49-F238E27FC236}">
                <a16:creationId xmlns:a16="http://schemas.microsoft.com/office/drawing/2014/main" id="{667C1190-438C-6C58-7E5B-4F9638660A65}"/>
              </a:ext>
            </a:extLst>
          </p:cNvPr>
          <p:cNvSpPr>
            <a:spLocks noGrp="1"/>
          </p:cNvSpPr>
          <p:nvPr>
            <p:ph type="body" sz="quarter" idx="10"/>
          </p:nvPr>
        </p:nvSpPr>
        <p:spPr>
          <a:xfrm>
            <a:off x="598488" y="1319917"/>
            <a:ext cx="7913687" cy="3573763"/>
          </a:xfrm>
        </p:spPr>
        <p:txBody>
          <a:bodyPr>
            <a:normAutofit/>
          </a:bodyPr>
          <a:lstStyle/>
          <a:p>
            <a:pPr>
              <a:lnSpc>
                <a:spcPct val="150000"/>
              </a:lnSpc>
            </a:pPr>
            <a:r>
              <a:rPr lang="en-US" sz="3600" dirty="0"/>
              <a:t>Creates opportunities for blessings</a:t>
            </a:r>
          </a:p>
          <a:p>
            <a:pPr>
              <a:lnSpc>
                <a:spcPct val="150000"/>
              </a:lnSpc>
            </a:pPr>
            <a:r>
              <a:rPr lang="en-US" sz="3600" dirty="0"/>
              <a:t>Permits evil before He judges</a:t>
            </a:r>
          </a:p>
        </p:txBody>
      </p:sp>
    </p:spTree>
    <p:extLst>
      <p:ext uri="{BB962C8B-B14F-4D97-AF65-F5344CB8AC3E}">
        <p14:creationId xmlns:p14="http://schemas.microsoft.com/office/powerpoint/2010/main" val="3565543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C74DB8A-1607-A497-33DF-C770F838CF78}"/>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424546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366DC-F2DA-D62E-05F8-C78DAA57B637}"/>
              </a:ext>
            </a:extLst>
          </p:cNvPr>
          <p:cNvSpPr>
            <a:spLocks noGrp="1"/>
          </p:cNvSpPr>
          <p:nvPr>
            <p:ph type="title"/>
          </p:nvPr>
        </p:nvSpPr>
        <p:spPr>
          <a:xfrm>
            <a:off x="365763" y="205979"/>
            <a:ext cx="8145897" cy="533760"/>
          </a:xfrm>
        </p:spPr>
        <p:txBody>
          <a:bodyPr/>
          <a:lstStyle/>
          <a:p>
            <a:r>
              <a:rPr lang="en-US" dirty="0"/>
              <a:t>ESTHER: BACKGROUND</a:t>
            </a:r>
          </a:p>
        </p:txBody>
      </p:sp>
      <p:sp>
        <p:nvSpPr>
          <p:cNvPr id="3" name="Text Placeholder 2">
            <a:extLst>
              <a:ext uri="{FF2B5EF4-FFF2-40B4-BE49-F238E27FC236}">
                <a16:creationId xmlns:a16="http://schemas.microsoft.com/office/drawing/2014/main" id="{8813D20A-45BE-E74E-1F83-0A4B2DBB5086}"/>
              </a:ext>
            </a:extLst>
          </p:cNvPr>
          <p:cNvSpPr>
            <a:spLocks noGrp="1"/>
          </p:cNvSpPr>
          <p:nvPr>
            <p:ph type="body" sz="quarter" idx="10"/>
          </p:nvPr>
        </p:nvSpPr>
        <p:spPr>
          <a:xfrm>
            <a:off x="1637974" y="924675"/>
            <a:ext cx="6874200" cy="3969006"/>
          </a:xfrm>
        </p:spPr>
        <p:txBody>
          <a:bodyPr>
            <a:noAutofit/>
          </a:bodyPr>
          <a:lstStyle/>
          <a:p>
            <a:pPr>
              <a:spcAft>
                <a:spcPts val="1200"/>
              </a:spcAft>
            </a:pPr>
            <a:r>
              <a:rPr lang="en-US" sz="2200" dirty="0"/>
              <a:t>United Kingdom</a:t>
            </a:r>
          </a:p>
        </p:txBody>
      </p:sp>
      <p:cxnSp>
        <p:nvCxnSpPr>
          <p:cNvPr id="5" name="Straight Connector 4">
            <a:extLst>
              <a:ext uri="{FF2B5EF4-FFF2-40B4-BE49-F238E27FC236}">
                <a16:creationId xmlns:a16="http://schemas.microsoft.com/office/drawing/2014/main" id="{088272AB-42C5-5A63-5529-7C52C795E70A}"/>
              </a:ext>
            </a:extLst>
          </p:cNvPr>
          <p:cNvCxnSpPr/>
          <p:nvPr/>
        </p:nvCxnSpPr>
        <p:spPr>
          <a:xfrm>
            <a:off x="683812" y="739739"/>
            <a:ext cx="0" cy="4015141"/>
          </a:xfrm>
          <a:prstGeom prst="line">
            <a:avLst/>
          </a:prstGeom>
          <a:ln w="76200"/>
          <a:effectLst/>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10862B1F-6B57-5833-AAF4-287C5B111C15}"/>
              </a:ext>
            </a:extLst>
          </p:cNvPr>
          <p:cNvSpPr txBox="1"/>
          <p:nvPr/>
        </p:nvSpPr>
        <p:spPr>
          <a:xfrm>
            <a:off x="894515" y="991613"/>
            <a:ext cx="779231" cy="338554"/>
          </a:xfrm>
          <a:prstGeom prst="rect">
            <a:avLst/>
          </a:prstGeom>
          <a:noFill/>
        </p:spPr>
        <p:txBody>
          <a:bodyPr wrap="square" rtlCol="0">
            <a:spAutoFit/>
          </a:bodyPr>
          <a:lstStyle/>
          <a:p>
            <a:pPr algn="r"/>
            <a:r>
              <a:rPr lang="en-US" sz="1600" b="1" dirty="0">
                <a:latin typeface="D-DIN CONDENSED" panose="020B0504030202030204" pitchFamily="34" charset="77"/>
              </a:rPr>
              <a:t>1000 BC</a:t>
            </a:r>
          </a:p>
        </p:txBody>
      </p:sp>
      <p:cxnSp>
        <p:nvCxnSpPr>
          <p:cNvPr id="8" name="Straight Connector 7">
            <a:extLst>
              <a:ext uri="{FF2B5EF4-FFF2-40B4-BE49-F238E27FC236}">
                <a16:creationId xmlns:a16="http://schemas.microsoft.com/office/drawing/2014/main" id="{A51B05DB-BF40-3346-FDA3-CFBB96AA07D7}"/>
              </a:ext>
            </a:extLst>
          </p:cNvPr>
          <p:cNvCxnSpPr>
            <a:cxnSpLocks/>
          </p:cNvCxnSpPr>
          <p:nvPr/>
        </p:nvCxnSpPr>
        <p:spPr>
          <a:xfrm>
            <a:off x="596349" y="1160890"/>
            <a:ext cx="349857" cy="0"/>
          </a:xfrm>
          <a:prstGeom prst="line">
            <a:avLst/>
          </a:prstGeom>
          <a:ln w="7620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1537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366DC-F2DA-D62E-05F8-C78DAA57B637}"/>
              </a:ext>
            </a:extLst>
          </p:cNvPr>
          <p:cNvSpPr>
            <a:spLocks noGrp="1"/>
          </p:cNvSpPr>
          <p:nvPr>
            <p:ph type="title"/>
          </p:nvPr>
        </p:nvSpPr>
        <p:spPr>
          <a:xfrm>
            <a:off x="365763" y="205979"/>
            <a:ext cx="8145897" cy="533760"/>
          </a:xfrm>
        </p:spPr>
        <p:txBody>
          <a:bodyPr/>
          <a:lstStyle/>
          <a:p>
            <a:r>
              <a:rPr lang="en-US" dirty="0"/>
              <a:t>ESTHER: BACKGROUND</a:t>
            </a:r>
          </a:p>
        </p:txBody>
      </p:sp>
      <p:sp>
        <p:nvSpPr>
          <p:cNvPr id="3" name="Text Placeholder 2">
            <a:extLst>
              <a:ext uri="{FF2B5EF4-FFF2-40B4-BE49-F238E27FC236}">
                <a16:creationId xmlns:a16="http://schemas.microsoft.com/office/drawing/2014/main" id="{8813D20A-45BE-E74E-1F83-0A4B2DBB5086}"/>
              </a:ext>
            </a:extLst>
          </p:cNvPr>
          <p:cNvSpPr>
            <a:spLocks noGrp="1"/>
          </p:cNvSpPr>
          <p:nvPr>
            <p:ph type="body" sz="quarter" idx="10"/>
          </p:nvPr>
        </p:nvSpPr>
        <p:spPr>
          <a:xfrm>
            <a:off x="1637974" y="924675"/>
            <a:ext cx="6874200" cy="3969006"/>
          </a:xfrm>
        </p:spPr>
        <p:txBody>
          <a:bodyPr>
            <a:noAutofit/>
          </a:bodyPr>
          <a:lstStyle/>
          <a:p>
            <a:pPr>
              <a:spcAft>
                <a:spcPts val="1200"/>
              </a:spcAft>
            </a:pPr>
            <a:r>
              <a:rPr lang="en-US" sz="2200" dirty="0"/>
              <a:t>United Kingdom</a:t>
            </a:r>
          </a:p>
          <a:p>
            <a:pPr>
              <a:spcAft>
                <a:spcPts val="1200"/>
              </a:spcAft>
            </a:pPr>
            <a:r>
              <a:rPr lang="en-US" sz="2200" dirty="0"/>
              <a:t>Divided Kingdom</a:t>
            </a:r>
          </a:p>
        </p:txBody>
      </p:sp>
      <p:cxnSp>
        <p:nvCxnSpPr>
          <p:cNvPr id="5" name="Straight Connector 4">
            <a:extLst>
              <a:ext uri="{FF2B5EF4-FFF2-40B4-BE49-F238E27FC236}">
                <a16:creationId xmlns:a16="http://schemas.microsoft.com/office/drawing/2014/main" id="{088272AB-42C5-5A63-5529-7C52C795E70A}"/>
              </a:ext>
            </a:extLst>
          </p:cNvPr>
          <p:cNvCxnSpPr/>
          <p:nvPr/>
        </p:nvCxnSpPr>
        <p:spPr>
          <a:xfrm>
            <a:off x="683812" y="739739"/>
            <a:ext cx="0" cy="4015141"/>
          </a:xfrm>
          <a:prstGeom prst="line">
            <a:avLst/>
          </a:prstGeom>
          <a:ln w="76200"/>
          <a:effectLst/>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10862B1F-6B57-5833-AAF4-287C5B111C15}"/>
              </a:ext>
            </a:extLst>
          </p:cNvPr>
          <p:cNvSpPr txBox="1"/>
          <p:nvPr/>
        </p:nvSpPr>
        <p:spPr>
          <a:xfrm>
            <a:off x="894515" y="991613"/>
            <a:ext cx="779231" cy="338554"/>
          </a:xfrm>
          <a:prstGeom prst="rect">
            <a:avLst/>
          </a:prstGeom>
          <a:noFill/>
        </p:spPr>
        <p:txBody>
          <a:bodyPr wrap="square" rtlCol="0">
            <a:spAutoFit/>
          </a:bodyPr>
          <a:lstStyle/>
          <a:p>
            <a:pPr algn="r"/>
            <a:r>
              <a:rPr lang="en-US" sz="1600" b="1" dirty="0">
                <a:latin typeface="D-DIN CONDENSED" panose="020B0504030202030204" pitchFamily="34" charset="77"/>
              </a:rPr>
              <a:t>1000 BC</a:t>
            </a:r>
          </a:p>
        </p:txBody>
      </p:sp>
      <p:cxnSp>
        <p:nvCxnSpPr>
          <p:cNvPr id="8" name="Straight Connector 7">
            <a:extLst>
              <a:ext uri="{FF2B5EF4-FFF2-40B4-BE49-F238E27FC236}">
                <a16:creationId xmlns:a16="http://schemas.microsoft.com/office/drawing/2014/main" id="{A51B05DB-BF40-3346-FDA3-CFBB96AA07D7}"/>
              </a:ext>
            </a:extLst>
          </p:cNvPr>
          <p:cNvCxnSpPr>
            <a:cxnSpLocks/>
          </p:cNvCxnSpPr>
          <p:nvPr/>
        </p:nvCxnSpPr>
        <p:spPr>
          <a:xfrm>
            <a:off x="596349" y="1160890"/>
            <a:ext cx="349857" cy="0"/>
          </a:xfrm>
          <a:prstGeom prst="line">
            <a:avLst/>
          </a:prstGeom>
          <a:ln w="76200"/>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5938435D-0443-7E9F-03FE-D1AC8D6F2AEA}"/>
              </a:ext>
            </a:extLst>
          </p:cNvPr>
          <p:cNvSpPr txBox="1"/>
          <p:nvPr/>
        </p:nvSpPr>
        <p:spPr>
          <a:xfrm>
            <a:off x="894515" y="1545609"/>
            <a:ext cx="779231" cy="338554"/>
          </a:xfrm>
          <a:prstGeom prst="rect">
            <a:avLst/>
          </a:prstGeom>
          <a:noFill/>
        </p:spPr>
        <p:txBody>
          <a:bodyPr wrap="square" rtlCol="0">
            <a:spAutoFit/>
          </a:bodyPr>
          <a:lstStyle/>
          <a:p>
            <a:pPr algn="r"/>
            <a:r>
              <a:rPr lang="en-US" sz="1600" b="1" dirty="0">
                <a:latin typeface="D-DIN CONDENSED" panose="020B0504030202030204" pitchFamily="34" charset="77"/>
              </a:rPr>
              <a:t>900 BC</a:t>
            </a:r>
          </a:p>
        </p:txBody>
      </p:sp>
      <p:cxnSp>
        <p:nvCxnSpPr>
          <p:cNvPr id="12" name="Straight Connector 11">
            <a:extLst>
              <a:ext uri="{FF2B5EF4-FFF2-40B4-BE49-F238E27FC236}">
                <a16:creationId xmlns:a16="http://schemas.microsoft.com/office/drawing/2014/main" id="{182828BD-BEE8-6789-28D5-26F2EC82966C}"/>
              </a:ext>
            </a:extLst>
          </p:cNvPr>
          <p:cNvCxnSpPr>
            <a:cxnSpLocks/>
          </p:cNvCxnSpPr>
          <p:nvPr/>
        </p:nvCxnSpPr>
        <p:spPr>
          <a:xfrm>
            <a:off x="596349" y="1714886"/>
            <a:ext cx="349857" cy="0"/>
          </a:xfrm>
          <a:prstGeom prst="line">
            <a:avLst/>
          </a:prstGeom>
          <a:ln w="7620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4473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ith Title">
  <a:themeElements>
    <a:clrScheme name="All White">
      <a:dk1>
        <a:srgbClr val="FFFFFF"/>
      </a:dk1>
      <a:lt1>
        <a:srgbClr val="FFFFFF"/>
      </a:lt1>
      <a:dk2>
        <a:srgbClr val="FFFFFF"/>
      </a:dk2>
      <a:lt2>
        <a:srgbClr val="F8F8F8"/>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76200"/>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2647</TotalTime>
  <Words>556</Words>
  <Application>Microsoft Macintosh PowerPoint</Application>
  <PresentationFormat>On-screen Show (16:9)</PresentationFormat>
  <Paragraphs>108</Paragraphs>
  <Slides>26</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Calibri</vt:lpstr>
      <vt:lpstr>D-DIN CONDENSED</vt:lpstr>
      <vt:lpstr>D-DIN CONDENSED</vt:lpstr>
      <vt:lpstr>Lato</vt:lpstr>
      <vt:lpstr>Lato Black</vt:lpstr>
      <vt:lpstr>Lato Medium</vt:lpstr>
      <vt:lpstr>Lato Regular</vt:lpstr>
      <vt:lpstr>With Title</vt:lpstr>
      <vt:lpstr>PowerPoint Presentation</vt:lpstr>
      <vt:lpstr>Ruth - Cords of Love</vt:lpstr>
      <vt:lpstr>PowerPoint Presentation</vt:lpstr>
      <vt:lpstr>I was in the right place at the right time.</vt:lpstr>
      <vt:lpstr>PowerPoint Presentation</vt:lpstr>
      <vt:lpstr>We Believe That it is God Who:</vt:lpstr>
      <vt:lpstr>PowerPoint Presentation</vt:lpstr>
      <vt:lpstr>ESTHER: BACKGROUND</vt:lpstr>
      <vt:lpstr>ESTHER: BACKGROUND</vt:lpstr>
      <vt:lpstr>ESTHER: BACKGROUND</vt:lpstr>
      <vt:lpstr>ESTHER: BACKGROUND</vt:lpstr>
      <vt:lpstr>ESTHER: BACKGROUND</vt:lpstr>
      <vt:lpstr>ESTHER: BACKGROUND</vt:lpstr>
      <vt:lpstr>PowerPoint Presentation</vt:lpstr>
      <vt:lpstr>KING AHASUERUS (XERXES-GREEK) 485-465 BC</vt:lpstr>
      <vt:lpstr>Esther</vt:lpstr>
      <vt:lpstr>Haman</vt:lpstr>
      <vt:lpstr>PowerPoint Presentation</vt:lpstr>
      <vt:lpstr>King’s Decrees</vt:lpstr>
      <vt:lpstr>Because of Esther, the Jews are victorious:</vt:lpstr>
      <vt:lpstr>Lessons – Right Place / Right Time</vt:lpstr>
      <vt:lpstr>Lessons – Right Place / Right Time</vt:lpstr>
      <vt:lpstr>Lessons – Right Place / Right Time</vt:lpstr>
      <vt:lpstr>Summary</vt:lpstr>
      <vt:lpstr>Summary</vt:lpstr>
      <vt:lpstr>How?</vt:lpstr>
    </vt:vector>
  </TitlesOfParts>
  <Manager/>
  <Company>BibleTalk.tv</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Exodus for Beginners - #1</dc:title>
  <dc:subject/>
  <dc:creator>Mike Mazzalongo</dc:creator>
  <cp:keywords/>
  <dc:description/>
  <cp:lastModifiedBy>Hal Gatewood</cp:lastModifiedBy>
  <cp:revision>416</cp:revision>
  <dcterms:created xsi:type="dcterms:W3CDTF">2014-04-30T18:34:38Z</dcterms:created>
  <dcterms:modified xsi:type="dcterms:W3CDTF">2024-03-04T18:06:17Z</dcterms:modified>
  <cp:category/>
</cp:coreProperties>
</file>