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4"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70A8"/>
    <a:srgbClr val="0E5B9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61"/>
    <p:restoredTop sz="94667"/>
  </p:normalViewPr>
  <p:slideViewPr>
    <p:cSldViewPr snapToGrid="0" snapToObjects="1">
      <p:cViewPr varScale="1">
        <p:scale>
          <a:sx n="200" d="100"/>
          <a:sy n="200" d="100"/>
        </p:scale>
        <p:origin x="1096" y="16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userDrawn="1"/>
        </p:nvSpPr>
        <p:spPr>
          <a:xfrm>
            <a:off x="507380" y="4323673"/>
            <a:ext cx="2727029" cy="400110"/>
          </a:xfrm>
          <a:prstGeom prst="rect">
            <a:avLst/>
          </a:prstGeom>
          <a:noFill/>
        </p:spPr>
        <p:txBody>
          <a:bodyPr wrap="none" rtlCol="0">
            <a:spAutoFit/>
          </a:bodyPr>
          <a:lstStyle/>
          <a:p>
            <a:r>
              <a:rPr lang="en-US" sz="2000" b="1" i="0">
                <a:latin typeface="Lato" charset="0"/>
                <a:ea typeface="Lato" charset="0"/>
                <a:cs typeface="Lato" charset="0"/>
              </a:rPr>
              <a:t>MIKE MAZZALONGO</a:t>
            </a:r>
            <a:endParaRPr lang="en-US" sz="2000" b="1" i="0" dirty="0">
              <a:latin typeface="Lato" charset="0"/>
              <a:ea typeface="Lato" charset="0"/>
              <a:cs typeface="Lato" charset="0"/>
            </a:endParaRPr>
          </a:p>
        </p:txBody>
      </p:sp>
      <p:sp>
        <p:nvSpPr>
          <p:cNvPr id="7" name="Title 1"/>
          <p:cNvSpPr>
            <a:spLocks noGrp="1"/>
          </p:cNvSpPr>
          <p:nvPr>
            <p:ph type="ctrTitle"/>
          </p:nvPr>
        </p:nvSpPr>
        <p:spPr>
          <a:xfrm>
            <a:off x="507380" y="1644562"/>
            <a:ext cx="7716644" cy="2604769"/>
          </a:xfrm>
          <a:prstGeom prst="rect">
            <a:avLst/>
          </a:prstGeom>
        </p:spPr>
        <p:txBody>
          <a:bodyPr anchor="b">
            <a:noAutofit/>
          </a:bodyPr>
          <a:lstStyle>
            <a:lvl1pPr>
              <a:lnSpc>
                <a:spcPct val="80000"/>
              </a:lnSpc>
              <a:defRPr sz="9000" b="1" i="0">
                <a:latin typeface="Lato Black" panose="020F0502020204030203" pitchFamily="34" charset="0"/>
                <a:ea typeface="Lato Black" panose="020F0502020204030203" pitchFamily="34" charset="0"/>
                <a:cs typeface="Lato Black"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347977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ible Vers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85800" y="347619"/>
            <a:ext cx="7772400" cy="3693156"/>
          </a:xfrm>
          <a:prstGeom prst="rect">
            <a:avLst/>
          </a:prstGeom>
        </p:spPr>
        <p:txBody>
          <a:bodyPr anchor="ctr">
            <a:normAutofit/>
          </a:bodyPr>
          <a:lstStyle>
            <a:lvl1pPr marL="0" indent="0">
              <a:buNone/>
              <a:defRPr sz="3600" b="0" i="0">
                <a:solidFill>
                  <a:srgbClr val="FFFFFF"/>
                </a:solidFill>
                <a:latin typeface="Lato" panose="020F0502020204030203" pitchFamily="34" charset="0"/>
                <a:ea typeface="Lato" panose="020F0502020204030203" pitchFamily="34" charset="0"/>
                <a:cs typeface="Lato" panose="020F050202020403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Content Placeholder 4"/>
          <p:cNvSpPr>
            <a:spLocks noGrp="1"/>
          </p:cNvSpPr>
          <p:nvPr>
            <p:ph sz="quarter" idx="10" hasCustomPrompt="1"/>
          </p:nvPr>
        </p:nvSpPr>
        <p:spPr>
          <a:xfrm>
            <a:off x="685800" y="4287308"/>
            <a:ext cx="7772400" cy="460375"/>
          </a:xfrm>
          <a:prstGeom prst="rect">
            <a:avLst/>
          </a:prstGeom>
        </p:spPr>
        <p:txBody>
          <a:bodyPr anchor="ctr">
            <a:noAutofit/>
          </a:bodyPr>
          <a:lstStyle>
            <a:lvl1pPr marL="0" indent="0">
              <a:buNone/>
              <a:defRPr sz="2800" b="1" i="0" baseline="0">
                <a:latin typeface="Lato" panose="020F0502020204030203" pitchFamily="34" charset="0"/>
                <a:ea typeface="Lato" panose="020F0502020204030203" pitchFamily="34" charset="0"/>
                <a:cs typeface="Lato" panose="020F0502020204030203" pitchFamily="34" charset="0"/>
              </a:defRPr>
            </a:lvl1pPr>
            <a:lvl2pPr>
              <a:defRPr sz="1600"/>
            </a:lvl2pPr>
            <a:lvl3pPr>
              <a:defRPr sz="1400"/>
            </a:lvl3pPr>
            <a:lvl4pPr>
              <a:defRPr sz="1200"/>
            </a:lvl4pPr>
            <a:lvl5pPr>
              <a:defRPr sz="1200"/>
            </a:lvl5pPr>
          </a:lstStyle>
          <a:p>
            <a:pPr lvl="0"/>
            <a:r>
              <a:rPr lang="en-US" dirty="0"/>
              <a:t>- Bible Verse 3:15</a:t>
            </a:r>
          </a:p>
        </p:txBody>
      </p:sp>
    </p:spTree>
    <p:extLst>
      <p:ext uri="{BB962C8B-B14F-4D97-AF65-F5344CB8AC3E}">
        <p14:creationId xmlns:p14="http://schemas.microsoft.com/office/powerpoint/2010/main" val="271852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9888"/>
            <a:ext cx="8229600" cy="3440032"/>
          </a:xfrm>
          <a:prstGeom prst="rect">
            <a:avLst/>
          </a:prstGeom>
        </p:spPr>
        <p:txBody>
          <a:bodyPr/>
          <a:lstStyle>
            <a:lvl1pPr>
              <a:defRPr b="0" i="0">
                <a:latin typeface="Lato" panose="020F0502020204030203" pitchFamily="34" charset="0"/>
                <a:ea typeface="Lato" panose="020F0502020204030203" pitchFamily="34" charset="0"/>
                <a:cs typeface="Lato" panose="020F0502020204030203" pitchFamily="34" charset="0"/>
              </a:defRPr>
            </a:lvl1pPr>
            <a:lvl2pPr>
              <a:defRPr b="0" i="0">
                <a:latin typeface="Lato" panose="020F0502020204030203" pitchFamily="34" charset="0"/>
                <a:ea typeface="Lato" panose="020F0502020204030203" pitchFamily="34" charset="0"/>
                <a:cs typeface="Lato" panose="020F0502020204030203" pitchFamily="34" charset="0"/>
              </a:defRPr>
            </a:lvl2pPr>
            <a:lvl3pPr>
              <a:defRPr b="0" i="0">
                <a:latin typeface="Lato" panose="020F0502020204030203" pitchFamily="34" charset="0"/>
                <a:ea typeface="Lato" panose="020F0502020204030203" pitchFamily="34" charset="0"/>
                <a:cs typeface="Lato" panose="020F0502020204030203" pitchFamily="34" charset="0"/>
              </a:defRPr>
            </a:lvl3pPr>
            <a:lvl4pPr>
              <a:defRPr b="0" i="0">
                <a:latin typeface="Lato" panose="020F0502020204030203" pitchFamily="34" charset="0"/>
                <a:ea typeface="Lato" panose="020F0502020204030203" pitchFamily="34" charset="0"/>
                <a:cs typeface="Lato" panose="020F0502020204030203" pitchFamily="34" charset="0"/>
              </a:defRPr>
            </a:lvl4pPr>
            <a:lvl5pPr>
              <a:defRPr b="0" i="0">
                <a:latin typeface="Lato" panose="020F0502020204030203" pitchFamily="34" charset="0"/>
                <a:ea typeface="Lato" panose="020F0502020204030203" pitchFamily="34" charset="0"/>
                <a:cs typeface="Lato" panose="020F050202020403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a:xfrm>
            <a:off x="457200" y="274638"/>
            <a:ext cx="8229600" cy="783695"/>
          </a:xfrm>
          <a:prstGeom prst="rect">
            <a:avLst/>
          </a:prstGeom>
        </p:spPr>
        <p:txBody>
          <a:bodyPr anchor="b"/>
          <a:lstStyle>
            <a:lvl1pPr>
              <a:defRPr b="1" i="0">
                <a:latin typeface="Lato Black" panose="020F0502020204030203" pitchFamily="34" charset="0"/>
                <a:ea typeface="Lato Black" panose="020F0502020204030203" pitchFamily="34" charset="0"/>
                <a:cs typeface="Lato Black"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551878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Line 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0494"/>
            <a:ext cx="8229600" cy="2669426"/>
          </a:xfrm>
          <a:prstGeom prst="rect">
            <a:avLst/>
          </a:prstGeom>
        </p:spPr>
        <p:txBody>
          <a:bodyPr/>
          <a:lstStyle>
            <a:lvl1pPr>
              <a:defRPr b="0" i="0">
                <a:latin typeface="Lato" panose="020F0502020204030203" pitchFamily="34" charset="0"/>
                <a:ea typeface="Lato" panose="020F0502020204030203" pitchFamily="34" charset="0"/>
                <a:cs typeface="Lato" panose="020F0502020204030203" pitchFamily="34" charset="0"/>
              </a:defRPr>
            </a:lvl1pPr>
            <a:lvl2pPr>
              <a:defRPr b="0" i="0">
                <a:latin typeface="Lato" panose="020F0502020204030203" pitchFamily="34" charset="0"/>
                <a:ea typeface="Lato" panose="020F0502020204030203" pitchFamily="34" charset="0"/>
                <a:cs typeface="Lato" panose="020F0502020204030203" pitchFamily="34" charset="0"/>
              </a:defRPr>
            </a:lvl2pPr>
            <a:lvl3pPr>
              <a:defRPr b="0" i="0">
                <a:latin typeface="Lato" panose="020F0502020204030203" pitchFamily="34" charset="0"/>
                <a:ea typeface="Lato" panose="020F0502020204030203" pitchFamily="34" charset="0"/>
                <a:cs typeface="Lato" panose="020F0502020204030203" pitchFamily="34" charset="0"/>
              </a:defRPr>
            </a:lvl3pPr>
            <a:lvl4pPr>
              <a:defRPr b="0" i="0">
                <a:latin typeface="Lato" panose="020F0502020204030203" pitchFamily="34" charset="0"/>
                <a:ea typeface="Lato" panose="020F0502020204030203" pitchFamily="34" charset="0"/>
                <a:cs typeface="Lato" panose="020F0502020204030203" pitchFamily="34" charset="0"/>
              </a:defRPr>
            </a:lvl4pPr>
            <a:lvl5pPr>
              <a:defRPr b="0" i="0">
                <a:latin typeface="Lato" panose="020F0502020204030203" pitchFamily="34" charset="0"/>
                <a:ea typeface="Lato" panose="020F0502020204030203" pitchFamily="34" charset="0"/>
                <a:cs typeface="Lato" panose="020F050202020403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a:xfrm>
            <a:off x="457200" y="313580"/>
            <a:ext cx="8229600" cy="1339009"/>
          </a:xfrm>
          <a:prstGeom prst="rect">
            <a:avLst/>
          </a:prstGeom>
        </p:spPr>
        <p:txBody>
          <a:bodyPr anchor="b"/>
          <a:lstStyle>
            <a:lvl1pPr>
              <a:defRPr b="1" i="0">
                <a:latin typeface="Lato Black" panose="020F0502020204030203" pitchFamily="34" charset="0"/>
                <a:ea typeface="Lato Black" panose="020F0502020204030203" pitchFamily="34" charset="0"/>
                <a:cs typeface="Lato Black"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1824204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tem and Vers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389888"/>
            <a:ext cx="8229600" cy="891839"/>
          </a:xfrm>
          <a:prstGeom prst="rect">
            <a:avLst/>
          </a:prstGeom>
        </p:spPr>
        <p:txBody>
          <a:bodyPr/>
          <a:lstStyle>
            <a:lvl1pPr marL="514350" indent="-514350">
              <a:buFont typeface="+mj-lt"/>
              <a:buAutoNum type="arabicPeriod"/>
              <a:defRPr sz="3600" b="1" i="0">
                <a:latin typeface="Lato" panose="020F0502020204030203" pitchFamily="34" charset="0"/>
                <a:ea typeface="Lato" panose="020F0502020204030203" pitchFamily="34" charset="0"/>
                <a:cs typeface="Lato" panose="020F0502020204030203" pitchFamily="34" charset="0"/>
              </a:defRPr>
            </a:lvl1pPr>
            <a:lvl2pPr marL="971550" indent="-51435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2pPr>
            <a:lvl3pPr marL="1371600" indent="-45720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3pPr>
            <a:lvl4pPr marL="1828800" indent="-45720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4pPr>
            <a:lvl5pPr marL="2286000" indent="-45720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5pPr>
          </a:lstStyle>
          <a:p>
            <a:pPr lvl="0"/>
            <a:r>
              <a:rPr lang="en-US" dirty="0"/>
              <a:t>Item Title</a:t>
            </a:r>
          </a:p>
        </p:txBody>
      </p:sp>
      <p:sp>
        <p:nvSpPr>
          <p:cNvPr id="6" name="Title 5"/>
          <p:cNvSpPr>
            <a:spLocks noGrp="1"/>
          </p:cNvSpPr>
          <p:nvPr>
            <p:ph type="title"/>
          </p:nvPr>
        </p:nvSpPr>
        <p:spPr>
          <a:xfrm>
            <a:off x="457200" y="274638"/>
            <a:ext cx="8229600" cy="783695"/>
          </a:xfrm>
          <a:prstGeom prst="rect">
            <a:avLst/>
          </a:prstGeom>
        </p:spPr>
        <p:txBody>
          <a:bodyPr anchor="b"/>
          <a:lstStyle>
            <a:lvl1pPr>
              <a:defRPr b="1" i="0">
                <a:latin typeface="Lato Black" panose="020F0502020204030203" pitchFamily="34" charset="0"/>
                <a:ea typeface="Lato Black" panose="020F0502020204030203" pitchFamily="34" charset="0"/>
                <a:cs typeface="Lato Black" panose="020F0502020204030203" pitchFamily="34" charset="0"/>
              </a:defRPr>
            </a:lvl1pPr>
          </a:lstStyle>
          <a:p>
            <a:r>
              <a:rPr lang="en-US" dirty="0"/>
              <a:t>Click to edit Master title style</a:t>
            </a:r>
          </a:p>
        </p:txBody>
      </p:sp>
      <p:cxnSp>
        <p:nvCxnSpPr>
          <p:cNvPr id="4" name="Straight Connector 3">
            <a:extLst>
              <a:ext uri="{FF2B5EF4-FFF2-40B4-BE49-F238E27FC236}">
                <a16:creationId xmlns:a16="http://schemas.microsoft.com/office/drawing/2014/main" id="{B054B5E4-ADCD-E14E-BDDF-E98F1B085647}"/>
              </a:ext>
            </a:extLst>
          </p:cNvPr>
          <p:cNvCxnSpPr/>
          <p:nvPr userDrawn="1"/>
        </p:nvCxnSpPr>
        <p:spPr>
          <a:xfrm>
            <a:off x="717847" y="2307364"/>
            <a:ext cx="0" cy="2435552"/>
          </a:xfrm>
          <a:prstGeom prst="line">
            <a:avLst/>
          </a:prstGeom>
          <a:ln w="76200"/>
          <a:effectLst/>
        </p:spPr>
        <p:style>
          <a:lnRef idx="2">
            <a:schemeClr val="accent1"/>
          </a:lnRef>
          <a:fillRef idx="0">
            <a:schemeClr val="accent1"/>
          </a:fillRef>
          <a:effectRef idx="1">
            <a:schemeClr val="accent1"/>
          </a:effectRef>
          <a:fontRef idx="minor">
            <a:schemeClr val="tx1"/>
          </a:fontRef>
        </p:style>
      </p:cxnSp>
      <p:sp>
        <p:nvSpPr>
          <p:cNvPr id="7" name="Content Placeholder 2">
            <a:extLst>
              <a:ext uri="{FF2B5EF4-FFF2-40B4-BE49-F238E27FC236}">
                <a16:creationId xmlns:a16="http://schemas.microsoft.com/office/drawing/2014/main" id="{6D42CF86-65DB-CD4F-AE44-F88D20EE0347}"/>
              </a:ext>
            </a:extLst>
          </p:cNvPr>
          <p:cNvSpPr>
            <a:spLocks noGrp="1"/>
          </p:cNvSpPr>
          <p:nvPr>
            <p:ph idx="10"/>
          </p:nvPr>
        </p:nvSpPr>
        <p:spPr>
          <a:xfrm>
            <a:off x="1128044" y="2307364"/>
            <a:ext cx="7558751" cy="2435552"/>
          </a:xfrm>
          <a:prstGeom prst="rect">
            <a:avLst/>
          </a:prstGeom>
        </p:spPr>
        <p:txBody>
          <a:bodyPr/>
          <a:lstStyle>
            <a:lvl1pPr marL="0" indent="0">
              <a:buFont typeface="+mj-lt"/>
              <a:buNone/>
              <a:defRPr sz="2400" b="0" i="0">
                <a:latin typeface="Lato" panose="020F0502020204030203" pitchFamily="34" charset="0"/>
                <a:ea typeface="Lato" panose="020F0502020204030203" pitchFamily="34" charset="0"/>
                <a:cs typeface="Lato" panose="020F0502020204030203" pitchFamily="34" charset="0"/>
              </a:defRPr>
            </a:lvl1pPr>
            <a:lvl2pPr marL="971550" indent="-51435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2pPr>
            <a:lvl3pPr marL="1371600" indent="-45720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3pPr>
            <a:lvl4pPr marL="1828800" indent="-45720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4pPr>
            <a:lvl5pPr marL="2286000" indent="-45720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5pPr>
          </a:lstStyle>
          <a:p>
            <a:pPr lvl="0"/>
            <a:endParaRPr lang="en-US" dirty="0"/>
          </a:p>
        </p:txBody>
      </p:sp>
    </p:spTree>
    <p:extLst>
      <p:ext uri="{BB962C8B-B14F-4D97-AF65-F5344CB8AC3E}">
        <p14:creationId xmlns:p14="http://schemas.microsoft.com/office/powerpoint/2010/main" val="157384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enter Single Li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80160" y="0"/>
            <a:ext cx="7205472" cy="5143500"/>
          </a:xfrm>
          <a:prstGeom prst="rect">
            <a:avLst/>
          </a:prstGeom>
        </p:spPr>
        <p:txBody>
          <a:bodyPr anchor="ctr">
            <a:normAutofit/>
          </a:bodyPr>
          <a:lstStyle>
            <a:lvl1pPr algn="l">
              <a:defRPr sz="5400" b="1" i="0">
                <a:latin typeface="Lato" panose="020F0502020204030203" pitchFamily="34" charset="0"/>
                <a:ea typeface="Lato" panose="020F0502020204030203" pitchFamily="34" charset="0"/>
                <a:cs typeface="Lato" panose="020F0502020204030203" pitchFamily="34" charset="0"/>
              </a:defRPr>
            </a:lvl1pPr>
          </a:lstStyle>
          <a:p>
            <a:r>
              <a:rPr lang="en-US" dirty="0"/>
              <a:t>This is a single statement slide</a:t>
            </a:r>
          </a:p>
        </p:txBody>
      </p:sp>
    </p:spTree>
    <p:extLst>
      <p:ext uri="{BB962C8B-B14F-4D97-AF65-F5344CB8AC3E}">
        <p14:creationId xmlns:p14="http://schemas.microsoft.com/office/powerpoint/2010/main" val="3378329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p:bg>
      <p:bgPr>
        <a:solidFill>
          <a:schemeClr val="bg2">
            <a:lumMod val="1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2658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381231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7" r:id="rId4"/>
    <p:sldLayoutId id="2147483656" r:id="rId5"/>
    <p:sldLayoutId id="2147483654" r:id="rId6"/>
    <p:sldLayoutId id="2147483655" r:id="rId7"/>
  </p:sldLayoutIdLst>
  <p:txStyles>
    <p:titleStyle>
      <a:lvl1pPr algn="l" defTabSz="457200" rtl="0" eaLnBrk="1" latinLnBrk="0" hangingPunct="1">
        <a:spcBef>
          <a:spcPct val="0"/>
        </a:spcBef>
        <a:buNone/>
        <a:defRPr sz="3600" kern="1200">
          <a:solidFill>
            <a:schemeClr val="bg1"/>
          </a:solidFill>
          <a:latin typeface="Lato Regular"/>
          <a:ea typeface="+mj-ea"/>
          <a:cs typeface="Lato Regular"/>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Lato Regular"/>
          <a:ea typeface="+mn-ea"/>
          <a:cs typeface="Lato Regular"/>
        </a:defRPr>
      </a:lvl1pPr>
      <a:lvl2pPr marL="742950" indent="-285750" algn="l" defTabSz="457200" rtl="0" eaLnBrk="1" latinLnBrk="0" hangingPunct="1">
        <a:spcBef>
          <a:spcPct val="20000"/>
        </a:spcBef>
        <a:buFont typeface="Arial"/>
        <a:buChar char="–"/>
        <a:defRPr sz="2800" kern="1200">
          <a:solidFill>
            <a:srgbClr val="FFFFFF"/>
          </a:solidFill>
          <a:latin typeface="Lato Regular"/>
          <a:ea typeface="+mn-ea"/>
          <a:cs typeface="Lato Regular"/>
        </a:defRPr>
      </a:lvl2pPr>
      <a:lvl3pPr marL="1143000" indent="-228600" algn="l" defTabSz="457200" rtl="0" eaLnBrk="1" latinLnBrk="0" hangingPunct="1">
        <a:spcBef>
          <a:spcPct val="20000"/>
        </a:spcBef>
        <a:buFont typeface="Arial"/>
        <a:buChar char="•"/>
        <a:defRPr sz="2400" kern="1200">
          <a:solidFill>
            <a:srgbClr val="FFFFFF"/>
          </a:solidFill>
          <a:latin typeface="Lato Regular"/>
          <a:ea typeface="+mn-ea"/>
          <a:cs typeface="Lato Regular"/>
        </a:defRPr>
      </a:lvl3pPr>
      <a:lvl4pPr marL="1600200" indent="-228600" algn="l" defTabSz="457200" rtl="0" eaLnBrk="1" latinLnBrk="0" hangingPunct="1">
        <a:spcBef>
          <a:spcPct val="20000"/>
        </a:spcBef>
        <a:buFont typeface="Arial"/>
        <a:buChar char="–"/>
        <a:defRPr sz="2000" kern="1200">
          <a:solidFill>
            <a:srgbClr val="FFFFFF"/>
          </a:solidFill>
          <a:latin typeface="Lato Regular"/>
          <a:ea typeface="+mn-ea"/>
          <a:cs typeface="Lato Regular"/>
        </a:defRPr>
      </a:lvl4pPr>
      <a:lvl5pPr marL="2057400" indent="-228600" algn="l" defTabSz="457200" rtl="0" eaLnBrk="1" latinLnBrk="0" hangingPunct="1">
        <a:spcBef>
          <a:spcPct val="20000"/>
        </a:spcBef>
        <a:buFont typeface="Arial"/>
        <a:buChar char="»"/>
        <a:defRPr sz="2000" kern="1200">
          <a:solidFill>
            <a:srgbClr val="FFFFFF"/>
          </a:solidFill>
          <a:latin typeface="Lato Regular"/>
          <a:ea typeface="+mn-ea"/>
          <a:cs typeface="Lato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800" b="0" dirty="0"/>
              <a:t>4 R's in Rehabilitation</a:t>
            </a:r>
          </a:p>
        </p:txBody>
      </p:sp>
    </p:spTree>
    <p:extLst>
      <p:ext uri="{BB962C8B-B14F-4D97-AF65-F5344CB8AC3E}">
        <p14:creationId xmlns:p14="http://schemas.microsoft.com/office/powerpoint/2010/main" val="752323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589826A-7E75-7443-BC0E-9BAF6E91280F}"/>
              </a:ext>
            </a:extLst>
          </p:cNvPr>
          <p:cNvSpPr>
            <a:spLocks noGrp="1"/>
          </p:cNvSpPr>
          <p:nvPr>
            <p:ph type="body" idx="1"/>
          </p:nvPr>
        </p:nvSpPr>
        <p:spPr/>
        <p:txBody>
          <a:bodyPr>
            <a:normAutofit/>
          </a:bodyPr>
          <a:lstStyle/>
          <a:p>
            <a:r>
              <a:rPr lang="en-US" sz="3200" dirty="0"/>
              <a:t>Joab said, “May the Lord add to His people a hundred times as many as they are! But, my lord the king, are they not all my lord’s servants? Why does my lord seek this thing? Why should he be a cause of guilt to Israel?”</a:t>
            </a:r>
          </a:p>
        </p:txBody>
      </p:sp>
      <p:sp>
        <p:nvSpPr>
          <p:cNvPr id="3" name="Content Placeholder 2">
            <a:extLst>
              <a:ext uri="{FF2B5EF4-FFF2-40B4-BE49-F238E27FC236}">
                <a16:creationId xmlns:a16="http://schemas.microsoft.com/office/drawing/2014/main" id="{21D7D4A0-C3CD-EF41-B72F-C9C59C2F0409}"/>
              </a:ext>
            </a:extLst>
          </p:cNvPr>
          <p:cNvSpPr>
            <a:spLocks noGrp="1"/>
          </p:cNvSpPr>
          <p:nvPr>
            <p:ph sz="quarter" idx="10"/>
          </p:nvPr>
        </p:nvSpPr>
        <p:spPr/>
        <p:txBody>
          <a:bodyPr/>
          <a:lstStyle/>
          <a:p>
            <a:r>
              <a:rPr lang="en-US" dirty="0"/>
              <a:t>- I Chronicles 21:3</a:t>
            </a:r>
          </a:p>
        </p:txBody>
      </p:sp>
    </p:spTree>
    <p:extLst>
      <p:ext uri="{BB962C8B-B14F-4D97-AF65-F5344CB8AC3E}">
        <p14:creationId xmlns:p14="http://schemas.microsoft.com/office/powerpoint/2010/main" val="1378134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589826A-7E75-7443-BC0E-9BAF6E91280F}"/>
              </a:ext>
            </a:extLst>
          </p:cNvPr>
          <p:cNvSpPr>
            <a:spLocks noGrp="1"/>
          </p:cNvSpPr>
          <p:nvPr>
            <p:ph type="body" idx="1"/>
          </p:nvPr>
        </p:nvSpPr>
        <p:spPr/>
        <p:txBody>
          <a:bodyPr>
            <a:normAutofit/>
          </a:bodyPr>
          <a:lstStyle/>
          <a:p>
            <a:r>
              <a:rPr lang="en-US" sz="3200" dirty="0"/>
              <a:t>Nevertheless, the king’s word prevailed against Joab. Therefore, Joab departed and went throughout all Israel, and came to Jerusalem.</a:t>
            </a:r>
          </a:p>
        </p:txBody>
      </p:sp>
      <p:sp>
        <p:nvSpPr>
          <p:cNvPr id="3" name="Content Placeholder 2">
            <a:extLst>
              <a:ext uri="{FF2B5EF4-FFF2-40B4-BE49-F238E27FC236}">
                <a16:creationId xmlns:a16="http://schemas.microsoft.com/office/drawing/2014/main" id="{21D7D4A0-C3CD-EF41-B72F-C9C59C2F0409}"/>
              </a:ext>
            </a:extLst>
          </p:cNvPr>
          <p:cNvSpPr>
            <a:spLocks noGrp="1"/>
          </p:cNvSpPr>
          <p:nvPr>
            <p:ph sz="quarter" idx="10"/>
          </p:nvPr>
        </p:nvSpPr>
        <p:spPr/>
        <p:txBody>
          <a:bodyPr/>
          <a:lstStyle/>
          <a:p>
            <a:r>
              <a:rPr lang="en-US" dirty="0"/>
              <a:t>- I Chronicles 21:4</a:t>
            </a:r>
          </a:p>
        </p:txBody>
      </p:sp>
    </p:spTree>
    <p:extLst>
      <p:ext uri="{BB962C8B-B14F-4D97-AF65-F5344CB8AC3E}">
        <p14:creationId xmlns:p14="http://schemas.microsoft.com/office/powerpoint/2010/main" val="115964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589826A-7E75-7443-BC0E-9BAF6E91280F}"/>
              </a:ext>
            </a:extLst>
          </p:cNvPr>
          <p:cNvSpPr>
            <a:spLocks noGrp="1"/>
          </p:cNvSpPr>
          <p:nvPr>
            <p:ph type="body" idx="1"/>
          </p:nvPr>
        </p:nvSpPr>
        <p:spPr>
          <a:xfrm>
            <a:off x="685800" y="347619"/>
            <a:ext cx="7559703" cy="3693156"/>
          </a:xfrm>
        </p:spPr>
        <p:txBody>
          <a:bodyPr>
            <a:normAutofit/>
          </a:bodyPr>
          <a:lstStyle/>
          <a:p>
            <a:r>
              <a:rPr lang="en-US" sz="3200" dirty="0"/>
              <a:t>Joab gave the number of the census of all the people to David. And all Israel were 1,100,000 men who drew the sword; and Judah was 470,000 men who drew the sword.</a:t>
            </a:r>
          </a:p>
        </p:txBody>
      </p:sp>
      <p:sp>
        <p:nvSpPr>
          <p:cNvPr id="3" name="Content Placeholder 2">
            <a:extLst>
              <a:ext uri="{FF2B5EF4-FFF2-40B4-BE49-F238E27FC236}">
                <a16:creationId xmlns:a16="http://schemas.microsoft.com/office/drawing/2014/main" id="{21D7D4A0-C3CD-EF41-B72F-C9C59C2F0409}"/>
              </a:ext>
            </a:extLst>
          </p:cNvPr>
          <p:cNvSpPr>
            <a:spLocks noGrp="1"/>
          </p:cNvSpPr>
          <p:nvPr>
            <p:ph sz="quarter" idx="10"/>
          </p:nvPr>
        </p:nvSpPr>
        <p:spPr/>
        <p:txBody>
          <a:bodyPr/>
          <a:lstStyle/>
          <a:p>
            <a:r>
              <a:rPr lang="en-US" dirty="0"/>
              <a:t>- I Chronicles 21:5</a:t>
            </a:r>
          </a:p>
        </p:txBody>
      </p:sp>
    </p:spTree>
    <p:extLst>
      <p:ext uri="{BB962C8B-B14F-4D97-AF65-F5344CB8AC3E}">
        <p14:creationId xmlns:p14="http://schemas.microsoft.com/office/powerpoint/2010/main" val="4009981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589826A-7E75-7443-BC0E-9BAF6E91280F}"/>
              </a:ext>
            </a:extLst>
          </p:cNvPr>
          <p:cNvSpPr>
            <a:spLocks noGrp="1"/>
          </p:cNvSpPr>
          <p:nvPr>
            <p:ph type="body" idx="1"/>
          </p:nvPr>
        </p:nvSpPr>
        <p:spPr/>
        <p:txBody>
          <a:bodyPr>
            <a:normAutofit/>
          </a:bodyPr>
          <a:lstStyle/>
          <a:p>
            <a:r>
              <a:rPr lang="en-US" sz="3200" baseline="30000" dirty="0"/>
              <a:t>6</a:t>
            </a:r>
            <a:r>
              <a:rPr lang="en-US" sz="3200" dirty="0"/>
              <a:t> But he did not number Levi and Benjamin among them, for the king’s command was abhorrent to Joab. </a:t>
            </a:r>
            <a:r>
              <a:rPr lang="en-US" sz="3200" baseline="30000" dirty="0"/>
              <a:t>7</a:t>
            </a:r>
            <a:r>
              <a:rPr lang="en-US" sz="3200" dirty="0"/>
              <a:t> God was displeased with this thing, so He struck Israel.</a:t>
            </a:r>
          </a:p>
        </p:txBody>
      </p:sp>
      <p:sp>
        <p:nvSpPr>
          <p:cNvPr id="3" name="Content Placeholder 2">
            <a:extLst>
              <a:ext uri="{FF2B5EF4-FFF2-40B4-BE49-F238E27FC236}">
                <a16:creationId xmlns:a16="http://schemas.microsoft.com/office/drawing/2014/main" id="{21D7D4A0-C3CD-EF41-B72F-C9C59C2F0409}"/>
              </a:ext>
            </a:extLst>
          </p:cNvPr>
          <p:cNvSpPr>
            <a:spLocks noGrp="1"/>
          </p:cNvSpPr>
          <p:nvPr>
            <p:ph sz="quarter" idx="10"/>
          </p:nvPr>
        </p:nvSpPr>
        <p:spPr/>
        <p:txBody>
          <a:bodyPr/>
          <a:lstStyle/>
          <a:p>
            <a:r>
              <a:rPr lang="en-US" dirty="0"/>
              <a:t>- I Chronicles 21:6-7</a:t>
            </a:r>
          </a:p>
        </p:txBody>
      </p:sp>
    </p:spTree>
    <p:extLst>
      <p:ext uri="{BB962C8B-B14F-4D97-AF65-F5344CB8AC3E}">
        <p14:creationId xmlns:p14="http://schemas.microsoft.com/office/powerpoint/2010/main" val="925928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57EACE-458E-6E45-9D89-84ACC2EEE78C}"/>
              </a:ext>
            </a:extLst>
          </p:cNvPr>
          <p:cNvSpPr>
            <a:spLocks noGrp="1"/>
          </p:cNvSpPr>
          <p:nvPr>
            <p:ph idx="1"/>
          </p:nvPr>
        </p:nvSpPr>
        <p:spPr>
          <a:xfrm>
            <a:off x="739470" y="1389888"/>
            <a:ext cx="7947329" cy="3440032"/>
          </a:xfrm>
        </p:spPr>
        <p:txBody>
          <a:bodyPr/>
          <a:lstStyle/>
          <a:p>
            <a:pPr>
              <a:lnSpc>
                <a:spcPct val="150000"/>
              </a:lnSpc>
            </a:pPr>
            <a:r>
              <a:rPr lang="en-US" sz="4400" dirty="0"/>
              <a:t>Tax purposes</a:t>
            </a:r>
          </a:p>
          <a:p>
            <a:pPr>
              <a:lnSpc>
                <a:spcPct val="150000"/>
              </a:lnSpc>
            </a:pPr>
            <a:r>
              <a:rPr lang="en-US" sz="4400" dirty="0"/>
              <a:t>Forced labor</a:t>
            </a:r>
          </a:p>
          <a:p>
            <a:pPr>
              <a:lnSpc>
                <a:spcPct val="150000"/>
              </a:lnSpc>
            </a:pPr>
            <a:r>
              <a:rPr lang="en-US" sz="4400" dirty="0"/>
              <a:t>Bragging rights</a:t>
            </a:r>
          </a:p>
        </p:txBody>
      </p:sp>
      <p:sp>
        <p:nvSpPr>
          <p:cNvPr id="3" name="Title 2">
            <a:extLst>
              <a:ext uri="{FF2B5EF4-FFF2-40B4-BE49-F238E27FC236}">
                <a16:creationId xmlns:a16="http://schemas.microsoft.com/office/drawing/2014/main" id="{8E11353B-C65F-5847-BF57-A15463A88B53}"/>
              </a:ext>
            </a:extLst>
          </p:cNvPr>
          <p:cNvSpPr>
            <a:spLocks noGrp="1"/>
          </p:cNvSpPr>
          <p:nvPr>
            <p:ph type="title"/>
          </p:nvPr>
        </p:nvSpPr>
        <p:spPr/>
        <p:txBody>
          <a:bodyPr/>
          <a:lstStyle/>
          <a:p>
            <a:r>
              <a:rPr lang="en-US" dirty="0"/>
              <a:t>Census in Peacetime</a:t>
            </a:r>
          </a:p>
        </p:txBody>
      </p:sp>
    </p:spTree>
    <p:extLst>
      <p:ext uri="{BB962C8B-B14F-4D97-AF65-F5344CB8AC3E}">
        <p14:creationId xmlns:p14="http://schemas.microsoft.com/office/powerpoint/2010/main" val="533577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59E8-1A92-CE4F-B97F-32CF99C3C3DB}"/>
              </a:ext>
            </a:extLst>
          </p:cNvPr>
          <p:cNvSpPr>
            <a:spLocks noGrp="1"/>
          </p:cNvSpPr>
          <p:nvPr>
            <p:ph type="title"/>
          </p:nvPr>
        </p:nvSpPr>
        <p:spPr/>
        <p:txBody>
          <a:bodyPr>
            <a:normAutofit/>
          </a:bodyPr>
          <a:lstStyle/>
          <a:p>
            <a:r>
              <a:rPr lang="en-US" dirty="0">
                <a:latin typeface="Lato Black" panose="020F0502020204030203" pitchFamily="34" charset="0"/>
                <a:ea typeface="Lato Black" panose="020F0502020204030203" pitchFamily="34" charset="0"/>
                <a:cs typeface="Lato Black" panose="020F0502020204030203" pitchFamily="34" charset="0"/>
              </a:rPr>
              <a:t>The Sin</a:t>
            </a:r>
            <a:br>
              <a:rPr lang="en-US" dirty="0"/>
            </a:br>
            <a:r>
              <a:rPr lang="en-US" b="0" dirty="0"/>
              <a:t>Number the nation</a:t>
            </a:r>
            <a:br>
              <a:rPr lang="en-US" dirty="0"/>
            </a:br>
            <a:br>
              <a:rPr lang="en-US" sz="2800" dirty="0"/>
            </a:br>
            <a:r>
              <a:rPr lang="en-US" dirty="0">
                <a:latin typeface="Lato Black" panose="020F0502020204030203" pitchFamily="34" charset="0"/>
                <a:ea typeface="Lato Black" panose="020F0502020204030203" pitchFamily="34" charset="0"/>
                <a:cs typeface="Lato Black" panose="020F0502020204030203" pitchFamily="34" charset="0"/>
              </a:rPr>
              <a:t>The Punishment</a:t>
            </a:r>
            <a:br>
              <a:rPr lang="en-US" dirty="0"/>
            </a:br>
            <a:r>
              <a:rPr lang="en-US" b="0" dirty="0"/>
              <a:t>Reduce the number</a:t>
            </a:r>
          </a:p>
        </p:txBody>
      </p:sp>
    </p:spTree>
    <p:extLst>
      <p:ext uri="{BB962C8B-B14F-4D97-AF65-F5344CB8AC3E}">
        <p14:creationId xmlns:p14="http://schemas.microsoft.com/office/powerpoint/2010/main" val="3293139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3A41A8-8381-3945-A2C6-43954958C294}"/>
              </a:ext>
            </a:extLst>
          </p:cNvPr>
          <p:cNvSpPr>
            <a:spLocks noGrp="1"/>
          </p:cNvSpPr>
          <p:nvPr>
            <p:ph idx="1"/>
          </p:nvPr>
        </p:nvSpPr>
        <p:spPr/>
        <p:txBody>
          <a:bodyPr/>
          <a:lstStyle/>
          <a:p>
            <a:pPr marL="0" indent="0">
              <a:buNone/>
            </a:pPr>
            <a:r>
              <a:rPr lang="en-US" sz="4800" b="1" dirty="0">
                <a:latin typeface="Lato Heavy" panose="020F0502020204030203" pitchFamily="34" charset="0"/>
                <a:ea typeface="Lato Heavy" panose="020F0502020204030203" pitchFamily="34" charset="0"/>
                <a:cs typeface="Lato Heavy" panose="020F0502020204030203" pitchFamily="34" charset="0"/>
              </a:rPr>
              <a:t>R #1 - Realization</a:t>
            </a:r>
          </a:p>
        </p:txBody>
      </p:sp>
      <p:sp>
        <p:nvSpPr>
          <p:cNvPr id="3" name="Title 2">
            <a:extLst>
              <a:ext uri="{FF2B5EF4-FFF2-40B4-BE49-F238E27FC236}">
                <a16:creationId xmlns:a16="http://schemas.microsoft.com/office/drawing/2014/main" id="{30E1969C-0EC8-6F4E-8EE7-1C3512255128}"/>
              </a:ext>
            </a:extLst>
          </p:cNvPr>
          <p:cNvSpPr>
            <a:spLocks noGrp="1"/>
          </p:cNvSpPr>
          <p:nvPr>
            <p:ph type="title"/>
          </p:nvPr>
        </p:nvSpPr>
        <p:spPr/>
        <p:txBody>
          <a:bodyPr/>
          <a:lstStyle/>
          <a:p>
            <a:r>
              <a:rPr lang="en-US" dirty="0"/>
              <a:t>David’s Rehabilitation</a:t>
            </a:r>
          </a:p>
        </p:txBody>
      </p:sp>
      <p:sp>
        <p:nvSpPr>
          <p:cNvPr id="4" name="Content Placeholder 3">
            <a:extLst>
              <a:ext uri="{FF2B5EF4-FFF2-40B4-BE49-F238E27FC236}">
                <a16:creationId xmlns:a16="http://schemas.microsoft.com/office/drawing/2014/main" id="{32906D25-1D13-884D-B76C-698CA04B91A8}"/>
              </a:ext>
            </a:extLst>
          </p:cNvPr>
          <p:cNvSpPr>
            <a:spLocks noGrp="1"/>
          </p:cNvSpPr>
          <p:nvPr>
            <p:ph idx="4294967295"/>
          </p:nvPr>
        </p:nvSpPr>
        <p:spPr>
          <a:xfrm>
            <a:off x="1037273" y="2497470"/>
            <a:ext cx="7558087" cy="2436812"/>
          </a:xfrm>
          <a:prstGeom prst="rect">
            <a:avLst/>
          </a:prstGeom>
        </p:spPr>
        <p:txBody>
          <a:bodyPr/>
          <a:lstStyle/>
          <a:p>
            <a:pPr marL="0" indent="0">
              <a:buNone/>
            </a:pPr>
            <a:r>
              <a:rPr lang="en-US" sz="2800" dirty="0">
                <a:latin typeface="Lato" panose="020F0502020204030203" pitchFamily="34" charset="0"/>
                <a:ea typeface="Lato" panose="020F0502020204030203" pitchFamily="34" charset="0"/>
                <a:cs typeface="Lato" panose="020F0502020204030203" pitchFamily="34" charset="0"/>
              </a:rPr>
              <a:t>David said to God, “I have sinned greatly, in that I have done this thing. But now, please take away the iniquity of Your servant, for I have done very foolishly.”</a:t>
            </a:r>
          </a:p>
          <a:p>
            <a:pPr marL="0" indent="0">
              <a:buNone/>
            </a:pPr>
            <a:r>
              <a:rPr lang="en-US" sz="2800" b="1" dirty="0">
                <a:latin typeface="Lato" panose="020F0502020204030203" pitchFamily="34" charset="0"/>
                <a:ea typeface="Lato" panose="020F0502020204030203" pitchFamily="34" charset="0"/>
                <a:cs typeface="Lato" panose="020F0502020204030203" pitchFamily="34" charset="0"/>
              </a:rPr>
              <a:t>- I Chronicles 21:8</a:t>
            </a:r>
          </a:p>
        </p:txBody>
      </p:sp>
      <p:cxnSp>
        <p:nvCxnSpPr>
          <p:cNvPr id="6" name="Straight Connector 5">
            <a:extLst>
              <a:ext uri="{FF2B5EF4-FFF2-40B4-BE49-F238E27FC236}">
                <a16:creationId xmlns:a16="http://schemas.microsoft.com/office/drawing/2014/main" id="{A7C37E3C-F775-2542-8031-119D231FB60F}"/>
              </a:ext>
            </a:extLst>
          </p:cNvPr>
          <p:cNvCxnSpPr>
            <a:cxnSpLocks/>
          </p:cNvCxnSpPr>
          <p:nvPr/>
        </p:nvCxnSpPr>
        <p:spPr>
          <a:xfrm>
            <a:off x="699715" y="2433099"/>
            <a:ext cx="0" cy="2396821"/>
          </a:xfrm>
          <a:prstGeom prst="line">
            <a:avLst/>
          </a:prstGeom>
          <a:ln w="7620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5163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3A41A8-8381-3945-A2C6-43954958C294}"/>
              </a:ext>
            </a:extLst>
          </p:cNvPr>
          <p:cNvSpPr>
            <a:spLocks noGrp="1"/>
          </p:cNvSpPr>
          <p:nvPr>
            <p:ph idx="1"/>
          </p:nvPr>
        </p:nvSpPr>
        <p:spPr/>
        <p:txBody>
          <a:bodyPr/>
          <a:lstStyle/>
          <a:p>
            <a:pPr marL="0" indent="0">
              <a:buNone/>
            </a:pPr>
            <a:r>
              <a:rPr lang="en-US" sz="2400" dirty="0"/>
              <a:t>R #1 – Realization</a:t>
            </a:r>
          </a:p>
          <a:p>
            <a:pPr marL="0" indent="0">
              <a:buNone/>
            </a:pPr>
            <a:r>
              <a:rPr lang="en-US" sz="4800" b="1" dirty="0">
                <a:latin typeface="Lato Heavy" panose="020F0502020204030203" pitchFamily="34" charset="0"/>
                <a:ea typeface="Lato Heavy" panose="020F0502020204030203" pitchFamily="34" charset="0"/>
                <a:cs typeface="Lato Heavy" panose="020F0502020204030203" pitchFamily="34" charset="0"/>
              </a:rPr>
              <a:t>R #2 – Repentance</a:t>
            </a:r>
          </a:p>
        </p:txBody>
      </p:sp>
      <p:sp>
        <p:nvSpPr>
          <p:cNvPr id="3" name="Title 2">
            <a:extLst>
              <a:ext uri="{FF2B5EF4-FFF2-40B4-BE49-F238E27FC236}">
                <a16:creationId xmlns:a16="http://schemas.microsoft.com/office/drawing/2014/main" id="{30E1969C-0EC8-6F4E-8EE7-1C3512255128}"/>
              </a:ext>
            </a:extLst>
          </p:cNvPr>
          <p:cNvSpPr>
            <a:spLocks noGrp="1"/>
          </p:cNvSpPr>
          <p:nvPr>
            <p:ph type="title"/>
          </p:nvPr>
        </p:nvSpPr>
        <p:spPr/>
        <p:txBody>
          <a:bodyPr/>
          <a:lstStyle/>
          <a:p>
            <a:r>
              <a:rPr lang="en-US" dirty="0"/>
              <a:t>David’s Rehabilitation</a:t>
            </a:r>
          </a:p>
        </p:txBody>
      </p:sp>
      <p:sp>
        <p:nvSpPr>
          <p:cNvPr id="4" name="Content Placeholder 3">
            <a:extLst>
              <a:ext uri="{FF2B5EF4-FFF2-40B4-BE49-F238E27FC236}">
                <a16:creationId xmlns:a16="http://schemas.microsoft.com/office/drawing/2014/main" id="{32906D25-1D13-884D-B76C-698CA04B91A8}"/>
              </a:ext>
            </a:extLst>
          </p:cNvPr>
          <p:cNvSpPr>
            <a:spLocks noGrp="1"/>
          </p:cNvSpPr>
          <p:nvPr>
            <p:ph idx="4294967295"/>
          </p:nvPr>
        </p:nvSpPr>
        <p:spPr>
          <a:xfrm>
            <a:off x="1128714" y="2822713"/>
            <a:ext cx="7558086" cy="2436812"/>
          </a:xfrm>
          <a:prstGeom prst="rect">
            <a:avLst/>
          </a:prstGeom>
        </p:spPr>
        <p:txBody>
          <a:bodyPr/>
          <a:lstStyle/>
          <a:p>
            <a:pPr marL="0" indent="0">
              <a:buNone/>
            </a:pPr>
            <a:r>
              <a:rPr lang="en-US" sz="2400" baseline="30000" dirty="0">
                <a:latin typeface="Lato" panose="020F0502020204030203" pitchFamily="34" charset="0"/>
                <a:ea typeface="Lato" panose="020F0502020204030203" pitchFamily="34" charset="0"/>
                <a:cs typeface="Lato" panose="020F0502020204030203" pitchFamily="34" charset="0"/>
              </a:rPr>
              <a:t>9</a:t>
            </a:r>
            <a:r>
              <a:rPr lang="en-US" sz="2400" dirty="0">
                <a:latin typeface="Lato" panose="020F0502020204030203" pitchFamily="34" charset="0"/>
                <a:ea typeface="Lato" panose="020F0502020204030203" pitchFamily="34" charset="0"/>
                <a:cs typeface="Lato" panose="020F0502020204030203" pitchFamily="34" charset="0"/>
              </a:rPr>
              <a:t> The Lord spoke to Gad, David’s seer, saying, </a:t>
            </a:r>
            <a:r>
              <a:rPr lang="en-US" sz="2400" baseline="30000" dirty="0">
                <a:latin typeface="Lato" panose="020F0502020204030203" pitchFamily="34" charset="0"/>
                <a:ea typeface="Lato" panose="020F0502020204030203" pitchFamily="34" charset="0"/>
                <a:cs typeface="Lato" panose="020F0502020204030203" pitchFamily="34" charset="0"/>
              </a:rPr>
              <a:t>10</a:t>
            </a:r>
            <a:r>
              <a:rPr lang="en-US" sz="2400" dirty="0">
                <a:latin typeface="Lato" panose="020F0502020204030203" pitchFamily="34" charset="0"/>
                <a:ea typeface="Lato" panose="020F0502020204030203" pitchFamily="34" charset="0"/>
                <a:cs typeface="Lato" panose="020F0502020204030203" pitchFamily="34" charset="0"/>
              </a:rPr>
              <a:t> “Go and speak to David, saying, ‘Thus says the Lord, “I offer you three things; choose for yourself one of them, which I will do to you.”’”</a:t>
            </a:r>
          </a:p>
          <a:p>
            <a:pPr marL="0" indent="0">
              <a:buNone/>
            </a:pPr>
            <a:r>
              <a:rPr lang="en-US" sz="2400" b="1" dirty="0">
                <a:latin typeface="Lato" panose="020F0502020204030203" pitchFamily="34" charset="0"/>
                <a:ea typeface="Lato" panose="020F0502020204030203" pitchFamily="34" charset="0"/>
                <a:cs typeface="Lato" panose="020F0502020204030203" pitchFamily="34" charset="0"/>
              </a:rPr>
              <a:t>- I Chronicles 21:9-10</a:t>
            </a:r>
          </a:p>
        </p:txBody>
      </p:sp>
      <p:cxnSp>
        <p:nvCxnSpPr>
          <p:cNvPr id="6" name="Straight Connector 5">
            <a:extLst>
              <a:ext uri="{FF2B5EF4-FFF2-40B4-BE49-F238E27FC236}">
                <a16:creationId xmlns:a16="http://schemas.microsoft.com/office/drawing/2014/main" id="{A7C37E3C-F775-2542-8031-119D231FB60F}"/>
              </a:ext>
            </a:extLst>
          </p:cNvPr>
          <p:cNvCxnSpPr>
            <a:cxnSpLocks/>
          </p:cNvCxnSpPr>
          <p:nvPr/>
        </p:nvCxnSpPr>
        <p:spPr>
          <a:xfrm>
            <a:off x="731520" y="2822713"/>
            <a:ext cx="0" cy="1936589"/>
          </a:xfrm>
          <a:prstGeom prst="line">
            <a:avLst/>
          </a:prstGeom>
          <a:ln w="7620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4352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C38C31F-0672-554D-8363-2D3617249ABD}"/>
              </a:ext>
            </a:extLst>
          </p:cNvPr>
          <p:cNvSpPr>
            <a:spLocks noGrp="1"/>
          </p:cNvSpPr>
          <p:nvPr>
            <p:ph type="body" idx="1"/>
          </p:nvPr>
        </p:nvSpPr>
        <p:spPr>
          <a:xfrm>
            <a:off x="685799" y="347619"/>
            <a:ext cx="8063754" cy="3693156"/>
          </a:xfrm>
        </p:spPr>
        <p:txBody>
          <a:bodyPr>
            <a:normAutofit lnSpcReduction="10000"/>
          </a:bodyPr>
          <a:lstStyle/>
          <a:p>
            <a:r>
              <a:rPr lang="en-US" sz="2800" baseline="30000" dirty="0"/>
              <a:t>11</a:t>
            </a:r>
            <a:r>
              <a:rPr lang="en-US" sz="2800" dirty="0"/>
              <a:t> So Gad came to David and said to him, “Thus says the Lord, ‘Take for yourself </a:t>
            </a:r>
            <a:r>
              <a:rPr lang="en-US" sz="2800" baseline="30000" dirty="0"/>
              <a:t>12</a:t>
            </a:r>
            <a:r>
              <a:rPr lang="en-US" sz="2800" dirty="0"/>
              <a:t> either three years of famine, or three months to be swept away before your foes, while the sword of your enemies overtakes you, or else three days of the sword of the Lord, even pestilence in the land, and the angel of the Lord destroying throughout all the territory of Israel.’ Now, therefore, consider what answer I shall return to Him who sent me.”</a:t>
            </a:r>
          </a:p>
        </p:txBody>
      </p:sp>
      <p:sp>
        <p:nvSpPr>
          <p:cNvPr id="3" name="Content Placeholder 2">
            <a:extLst>
              <a:ext uri="{FF2B5EF4-FFF2-40B4-BE49-F238E27FC236}">
                <a16:creationId xmlns:a16="http://schemas.microsoft.com/office/drawing/2014/main" id="{76D8568F-0843-F74F-A7E4-259690ABACF6}"/>
              </a:ext>
            </a:extLst>
          </p:cNvPr>
          <p:cNvSpPr>
            <a:spLocks noGrp="1"/>
          </p:cNvSpPr>
          <p:nvPr>
            <p:ph sz="quarter" idx="10"/>
          </p:nvPr>
        </p:nvSpPr>
        <p:spPr/>
        <p:txBody>
          <a:bodyPr/>
          <a:lstStyle/>
          <a:p>
            <a:r>
              <a:rPr lang="en-US" dirty="0"/>
              <a:t>- I Chronicles 21:11-12</a:t>
            </a:r>
          </a:p>
        </p:txBody>
      </p:sp>
    </p:spTree>
    <p:extLst>
      <p:ext uri="{BB962C8B-B14F-4D97-AF65-F5344CB8AC3E}">
        <p14:creationId xmlns:p14="http://schemas.microsoft.com/office/powerpoint/2010/main" val="3100179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C38C31F-0672-554D-8363-2D3617249ABD}"/>
              </a:ext>
            </a:extLst>
          </p:cNvPr>
          <p:cNvSpPr>
            <a:spLocks noGrp="1"/>
          </p:cNvSpPr>
          <p:nvPr>
            <p:ph type="body" idx="1"/>
          </p:nvPr>
        </p:nvSpPr>
        <p:spPr/>
        <p:txBody>
          <a:bodyPr>
            <a:normAutofit/>
          </a:bodyPr>
          <a:lstStyle/>
          <a:p>
            <a:r>
              <a:rPr lang="en-US" sz="3200" baseline="30000" dirty="0"/>
              <a:t>13</a:t>
            </a:r>
            <a:r>
              <a:rPr lang="en-US" sz="3200" dirty="0"/>
              <a:t> David said to Gad, “I am in great distress; please let me fall into the hand of the Lord, for His mercies are very great. But do not let me fall into the hand of man.” </a:t>
            </a:r>
            <a:r>
              <a:rPr lang="en-US" sz="3200" baseline="30000" dirty="0"/>
              <a:t>14</a:t>
            </a:r>
            <a:r>
              <a:rPr lang="en-US" sz="3200" dirty="0"/>
              <a:t> So the Lord sent a pestilence on Israel; 70,000 men of Israel fell.</a:t>
            </a:r>
          </a:p>
        </p:txBody>
      </p:sp>
      <p:sp>
        <p:nvSpPr>
          <p:cNvPr id="3" name="Content Placeholder 2">
            <a:extLst>
              <a:ext uri="{FF2B5EF4-FFF2-40B4-BE49-F238E27FC236}">
                <a16:creationId xmlns:a16="http://schemas.microsoft.com/office/drawing/2014/main" id="{76D8568F-0843-F74F-A7E4-259690ABACF6}"/>
              </a:ext>
            </a:extLst>
          </p:cNvPr>
          <p:cNvSpPr>
            <a:spLocks noGrp="1"/>
          </p:cNvSpPr>
          <p:nvPr>
            <p:ph sz="quarter" idx="10"/>
          </p:nvPr>
        </p:nvSpPr>
        <p:spPr/>
        <p:txBody>
          <a:bodyPr/>
          <a:lstStyle/>
          <a:p>
            <a:r>
              <a:rPr lang="en-US" dirty="0"/>
              <a:t>- I Chronicles 21:13-14</a:t>
            </a:r>
          </a:p>
        </p:txBody>
      </p:sp>
    </p:spTree>
    <p:extLst>
      <p:ext uri="{BB962C8B-B14F-4D97-AF65-F5344CB8AC3E}">
        <p14:creationId xmlns:p14="http://schemas.microsoft.com/office/powerpoint/2010/main" val="1367627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sky, outdoor, ground, house&#10;&#10;Description automatically generated">
            <a:extLst>
              <a:ext uri="{FF2B5EF4-FFF2-40B4-BE49-F238E27FC236}">
                <a16:creationId xmlns:a16="http://schemas.microsoft.com/office/drawing/2014/main" id="{0C56A6BA-13DE-7D47-8B48-2423918C2160}"/>
              </a:ext>
            </a:extLst>
          </p:cNvPr>
          <p:cNvPicPr>
            <a:picLocks noChangeAspect="1"/>
          </p:cNvPicPr>
          <p:nvPr/>
        </p:nvPicPr>
        <p:blipFill rotWithShape="1">
          <a:blip r:embed="rId2"/>
          <a:srcRect l="8656" r="17154" b="16106"/>
          <a:stretch/>
        </p:blipFill>
        <p:spPr>
          <a:xfrm>
            <a:off x="0" y="0"/>
            <a:ext cx="9142857" cy="5143500"/>
          </a:xfrm>
          <a:prstGeom prst="rect">
            <a:avLst/>
          </a:prstGeom>
        </p:spPr>
      </p:pic>
      <p:sp>
        <p:nvSpPr>
          <p:cNvPr id="5" name="Rectangle 4">
            <a:extLst>
              <a:ext uri="{FF2B5EF4-FFF2-40B4-BE49-F238E27FC236}">
                <a16:creationId xmlns:a16="http://schemas.microsoft.com/office/drawing/2014/main" id="{AA019C77-4F7C-9644-A6FC-6E5B9E45DF96}"/>
              </a:ext>
            </a:extLst>
          </p:cNvPr>
          <p:cNvSpPr/>
          <p:nvPr/>
        </p:nvSpPr>
        <p:spPr>
          <a:xfrm>
            <a:off x="0" y="529516"/>
            <a:ext cx="4867835" cy="797859"/>
          </a:xfrm>
          <a:prstGeom prst="rect">
            <a:avLst/>
          </a:prstGeom>
          <a:solidFill>
            <a:schemeClr val="bg2">
              <a:lumMod val="10000"/>
              <a:alpha val="6191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17AC563-9ED8-174D-BA3A-C245C8AF578E}"/>
              </a:ext>
            </a:extLst>
          </p:cNvPr>
          <p:cNvSpPr txBox="1"/>
          <p:nvPr/>
        </p:nvSpPr>
        <p:spPr>
          <a:xfrm>
            <a:off x="515073" y="610198"/>
            <a:ext cx="4153701" cy="615553"/>
          </a:xfrm>
          <a:prstGeom prst="rect">
            <a:avLst/>
          </a:prstGeom>
          <a:noFill/>
        </p:spPr>
        <p:txBody>
          <a:bodyPr wrap="none" rtlCol="0">
            <a:spAutoFit/>
          </a:bodyPr>
          <a:lstStyle/>
          <a:p>
            <a:r>
              <a:rPr lang="en-US" b="1" dirty="0">
                <a:latin typeface="Lato Black" panose="020F0502020204030203" pitchFamily="34" charset="0"/>
                <a:ea typeface="Lato Black" panose="020F0502020204030203" pitchFamily="34" charset="0"/>
                <a:cs typeface="Lato Black" panose="020F0502020204030203" pitchFamily="34" charset="0"/>
              </a:rPr>
              <a:t>CANYON VIEW CHURCH OF CHRIST</a:t>
            </a:r>
          </a:p>
          <a:p>
            <a:r>
              <a:rPr lang="en-US" sz="1600" dirty="0">
                <a:latin typeface="Lato" panose="020F0502020204030203" pitchFamily="34" charset="0"/>
                <a:ea typeface="Lato" panose="020F0502020204030203" pitchFamily="34" charset="0"/>
                <a:cs typeface="Lato" panose="020F0502020204030203" pitchFamily="34" charset="0"/>
              </a:rPr>
              <a:t>SAN DIEGO, CALIFORNIA</a:t>
            </a:r>
          </a:p>
        </p:txBody>
      </p:sp>
    </p:spTree>
    <p:extLst>
      <p:ext uri="{BB962C8B-B14F-4D97-AF65-F5344CB8AC3E}">
        <p14:creationId xmlns:p14="http://schemas.microsoft.com/office/powerpoint/2010/main" val="401599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2B0919B-62EE-3347-90C9-3BC759070BE4}"/>
              </a:ext>
            </a:extLst>
          </p:cNvPr>
          <p:cNvSpPr>
            <a:spLocks noGrp="1"/>
          </p:cNvSpPr>
          <p:nvPr>
            <p:ph idx="1"/>
          </p:nvPr>
        </p:nvSpPr>
        <p:spPr>
          <a:xfrm>
            <a:off x="457200" y="1574358"/>
            <a:ext cx="8229600" cy="3255562"/>
          </a:xfrm>
        </p:spPr>
        <p:txBody>
          <a:bodyPr/>
          <a:lstStyle/>
          <a:p>
            <a:pPr>
              <a:buFont typeface="Arial" panose="020B0604020202020204" pitchFamily="34" charset="0"/>
              <a:buChar char="•"/>
            </a:pPr>
            <a:r>
              <a:rPr lang="en-US" sz="4400" dirty="0"/>
              <a:t>He showed that in the worst circumstances he was ready to trust in God.</a:t>
            </a:r>
          </a:p>
        </p:txBody>
      </p:sp>
      <p:sp>
        <p:nvSpPr>
          <p:cNvPr id="3" name="Title 2">
            <a:extLst>
              <a:ext uri="{FF2B5EF4-FFF2-40B4-BE49-F238E27FC236}">
                <a16:creationId xmlns:a16="http://schemas.microsoft.com/office/drawing/2014/main" id="{73E548EB-651E-E947-A51F-FE48F02B82A1}"/>
              </a:ext>
            </a:extLst>
          </p:cNvPr>
          <p:cNvSpPr>
            <a:spLocks noGrp="1"/>
          </p:cNvSpPr>
          <p:nvPr>
            <p:ph type="title"/>
          </p:nvPr>
        </p:nvSpPr>
        <p:spPr/>
        <p:txBody>
          <a:bodyPr/>
          <a:lstStyle/>
          <a:p>
            <a:r>
              <a:rPr lang="en-US" dirty="0"/>
              <a:t>A. David’s Repentance</a:t>
            </a:r>
          </a:p>
        </p:txBody>
      </p:sp>
    </p:spTree>
    <p:extLst>
      <p:ext uri="{BB962C8B-B14F-4D97-AF65-F5344CB8AC3E}">
        <p14:creationId xmlns:p14="http://schemas.microsoft.com/office/powerpoint/2010/main" val="12349734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2B0919B-62EE-3347-90C9-3BC759070BE4}"/>
              </a:ext>
            </a:extLst>
          </p:cNvPr>
          <p:cNvSpPr>
            <a:spLocks noGrp="1"/>
          </p:cNvSpPr>
          <p:nvPr>
            <p:ph idx="1"/>
          </p:nvPr>
        </p:nvSpPr>
        <p:spPr>
          <a:xfrm>
            <a:off x="457200" y="1574358"/>
            <a:ext cx="8106355" cy="3255562"/>
          </a:xfrm>
        </p:spPr>
        <p:txBody>
          <a:bodyPr/>
          <a:lstStyle/>
          <a:p>
            <a:pPr>
              <a:buFont typeface="Arial" panose="020B0604020202020204" pitchFamily="34" charset="0"/>
              <a:buChar char="•"/>
            </a:pPr>
            <a:r>
              <a:rPr lang="en-US" sz="4400" dirty="0"/>
              <a:t>His mistrust in God led him </a:t>
            </a:r>
            <a:br>
              <a:rPr lang="en-US" sz="4400" dirty="0"/>
            </a:br>
            <a:r>
              <a:rPr lang="en-US" sz="4400" dirty="0"/>
              <a:t>to trust in himself, </a:t>
            </a:r>
            <a:br>
              <a:rPr lang="en-US" sz="4400" dirty="0"/>
            </a:br>
            <a:r>
              <a:rPr lang="en-US" sz="4400" dirty="0"/>
              <a:t>his repentance required that he trust in God again.</a:t>
            </a:r>
          </a:p>
        </p:txBody>
      </p:sp>
      <p:sp>
        <p:nvSpPr>
          <p:cNvPr id="3" name="Title 2">
            <a:extLst>
              <a:ext uri="{FF2B5EF4-FFF2-40B4-BE49-F238E27FC236}">
                <a16:creationId xmlns:a16="http://schemas.microsoft.com/office/drawing/2014/main" id="{73E548EB-651E-E947-A51F-FE48F02B82A1}"/>
              </a:ext>
            </a:extLst>
          </p:cNvPr>
          <p:cNvSpPr>
            <a:spLocks noGrp="1"/>
          </p:cNvSpPr>
          <p:nvPr>
            <p:ph type="title"/>
          </p:nvPr>
        </p:nvSpPr>
        <p:spPr/>
        <p:txBody>
          <a:bodyPr/>
          <a:lstStyle/>
          <a:p>
            <a:r>
              <a:rPr lang="en-US" dirty="0"/>
              <a:t>B. David’s Repentance</a:t>
            </a:r>
          </a:p>
        </p:txBody>
      </p:sp>
    </p:spTree>
    <p:extLst>
      <p:ext uri="{BB962C8B-B14F-4D97-AF65-F5344CB8AC3E}">
        <p14:creationId xmlns:p14="http://schemas.microsoft.com/office/powerpoint/2010/main" val="41489378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3A41A8-8381-3945-A2C6-43954958C294}"/>
              </a:ext>
            </a:extLst>
          </p:cNvPr>
          <p:cNvSpPr>
            <a:spLocks noGrp="1"/>
          </p:cNvSpPr>
          <p:nvPr>
            <p:ph idx="1"/>
          </p:nvPr>
        </p:nvSpPr>
        <p:spPr/>
        <p:txBody>
          <a:bodyPr/>
          <a:lstStyle/>
          <a:p>
            <a:pPr marL="0" indent="0">
              <a:buNone/>
            </a:pPr>
            <a:r>
              <a:rPr lang="en-US" sz="2400" dirty="0"/>
              <a:t>R #1 – Realization</a:t>
            </a:r>
          </a:p>
          <a:p>
            <a:pPr marL="0" indent="0">
              <a:buNone/>
            </a:pPr>
            <a:r>
              <a:rPr lang="en-US" sz="2400" dirty="0"/>
              <a:t>R #2 – Repentance</a:t>
            </a:r>
          </a:p>
          <a:p>
            <a:pPr marL="0" indent="0">
              <a:buNone/>
            </a:pPr>
            <a:r>
              <a:rPr lang="en-US" sz="4800" b="1" dirty="0">
                <a:latin typeface="Lato Heavy" panose="020F0502020204030203" pitchFamily="34" charset="0"/>
                <a:ea typeface="Lato Heavy" panose="020F0502020204030203" pitchFamily="34" charset="0"/>
                <a:cs typeface="Lato Heavy" panose="020F0502020204030203" pitchFamily="34" charset="0"/>
              </a:rPr>
              <a:t>R #3 – Restitution</a:t>
            </a:r>
          </a:p>
          <a:p>
            <a:pPr marL="0" indent="0">
              <a:buNone/>
            </a:pPr>
            <a:r>
              <a:rPr lang="en-US" sz="4000" b="1" dirty="0">
                <a:latin typeface="Lato Heavy" panose="020F0502020204030203" pitchFamily="34" charset="0"/>
                <a:ea typeface="Lato Heavy" panose="020F0502020204030203" pitchFamily="34" charset="0"/>
                <a:cs typeface="Lato Heavy" panose="020F0502020204030203" pitchFamily="34" charset="0"/>
              </a:rPr>
              <a:t>	</a:t>
            </a:r>
            <a:r>
              <a:rPr lang="en-US" dirty="0"/>
              <a:t>- I Chronicles 21:15-17</a:t>
            </a:r>
            <a:endParaRPr lang="en-US" sz="4000" dirty="0"/>
          </a:p>
        </p:txBody>
      </p:sp>
      <p:sp>
        <p:nvSpPr>
          <p:cNvPr id="3" name="Title 2">
            <a:extLst>
              <a:ext uri="{FF2B5EF4-FFF2-40B4-BE49-F238E27FC236}">
                <a16:creationId xmlns:a16="http://schemas.microsoft.com/office/drawing/2014/main" id="{30E1969C-0EC8-6F4E-8EE7-1C3512255128}"/>
              </a:ext>
            </a:extLst>
          </p:cNvPr>
          <p:cNvSpPr>
            <a:spLocks noGrp="1"/>
          </p:cNvSpPr>
          <p:nvPr>
            <p:ph type="title"/>
          </p:nvPr>
        </p:nvSpPr>
        <p:spPr/>
        <p:txBody>
          <a:bodyPr/>
          <a:lstStyle/>
          <a:p>
            <a:r>
              <a:rPr lang="en-US" dirty="0"/>
              <a:t>David’s Rehabilitation</a:t>
            </a:r>
          </a:p>
        </p:txBody>
      </p:sp>
    </p:spTree>
    <p:extLst>
      <p:ext uri="{BB962C8B-B14F-4D97-AF65-F5344CB8AC3E}">
        <p14:creationId xmlns:p14="http://schemas.microsoft.com/office/powerpoint/2010/main" val="1029134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7E8895F-BDF7-FE40-A270-C9D666229BD4}"/>
              </a:ext>
            </a:extLst>
          </p:cNvPr>
          <p:cNvSpPr>
            <a:spLocks noGrp="1"/>
          </p:cNvSpPr>
          <p:nvPr>
            <p:ph type="body" idx="1"/>
          </p:nvPr>
        </p:nvSpPr>
        <p:spPr/>
        <p:txBody>
          <a:bodyPr>
            <a:normAutofit/>
          </a:bodyPr>
          <a:lstStyle/>
          <a:p>
            <a:r>
              <a:rPr lang="en-US" sz="3200" dirty="0"/>
              <a:t>And God sent an angel to Jerusalem to destroy it; but as he was about to destroy it, the Lord saw and was sorry over the calamity, and said to the destroying angel, “It is enough; now relax your hand.” And the angel of the Lord was standing by the threshing floor of </a:t>
            </a:r>
            <a:r>
              <a:rPr lang="en-US" sz="3200" dirty="0" err="1"/>
              <a:t>Ornan</a:t>
            </a:r>
            <a:r>
              <a:rPr lang="en-US" sz="3200" dirty="0"/>
              <a:t> the Jebusite.</a:t>
            </a:r>
          </a:p>
        </p:txBody>
      </p:sp>
      <p:sp>
        <p:nvSpPr>
          <p:cNvPr id="3" name="Content Placeholder 2">
            <a:extLst>
              <a:ext uri="{FF2B5EF4-FFF2-40B4-BE49-F238E27FC236}">
                <a16:creationId xmlns:a16="http://schemas.microsoft.com/office/drawing/2014/main" id="{A1F20CB9-9AE9-BC4F-80FD-7F5136F333B1}"/>
              </a:ext>
            </a:extLst>
          </p:cNvPr>
          <p:cNvSpPr>
            <a:spLocks noGrp="1"/>
          </p:cNvSpPr>
          <p:nvPr>
            <p:ph sz="quarter" idx="10"/>
          </p:nvPr>
        </p:nvSpPr>
        <p:spPr/>
        <p:txBody>
          <a:bodyPr/>
          <a:lstStyle/>
          <a:p>
            <a:r>
              <a:rPr lang="en-US" dirty="0"/>
              <a:t>- I Chronicles 21:15</a:t>
            </a:r>
          </a:p>
        </p:txBody>
      </p:sp>
    </p:spTree>
    <p:extLst>
      <p:ext uri="{BB962C8B-B14F-4D97-AF65-F5344CB8AC3E}">
        <p14:creationId xmlns:p14="http://schemas.microsoft.com/office/powerpoint/2010/main" val="6911861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7E8895F-BDF7-FE40-A270-C9D666229BD4}"/>
              </a:ext>
            </a:extLst>
          </p:cNvPr>
          <p:cNvSpPr>
            <a:spLocks noGrp="1"/>
          </p:cNvSpPr>
          <p:nvPr>
            <p:ph type="body" idx="1"/>
          </p:nvPr>
        </p:nvSpPr>
        <p:spPr/>
        <p:txBody>
          <a:bodyPr>
            <a:normAutofit/>
          </a:bodyPr>
          <a:lstStyle/>
          <a:p>
            <a:r>
              <a:rPr lang="en-US" sz="3200" dirty="0"/>
              <a:t>Then David lifted up his eyes and saw the angel of the Lord standing between earth and heaven, with his drawn sword in his hand stretched out over Jerusalem. Then David and the elders, covered with sackcloth, fell on their faces.</a:t>
            </a:r>
          </a:p>
        </p:txBody>
      </p:sp>
      <p:sp>
        <p:nvSpPr>
          <p:cNvPr id="3" name="Content Placeholder 2">
            <a:extLst>
              <a:ext uri="{FF2B5EF4-FFF2-40B4-BE49-F238E27FC236}">
                <a16:creationId xmlns:a16="http://schemas.microsoft.com/office/drawing/2014/main" id="{A1F20CB9-9AE9-BC4F-80FD-7F5136F333B1}"/>
              </a:ext>
            </a:extLst>
          </p:cNvPr>
          <p:cNvSpPr>
            <a:spLocks noGrp="1"/>
          </p:cNvSpPr>
          <p:nvPr>
            <p:ph sz="quarter" idx="10"/>
          </p:nvPr>
        </p:nvSpPr>
        <p:spPr/>
        <p:txBody>
          <a:bodyPr/>
          <a:lstStyle/>
          <a:p>
            <a:r>
              <a:rPr lang="en-US" dirty="0"/>
              <a:t>- I Chronicles 21:16</a:t>
            </a:r>
          </a:p>
        </p:txBody>
      </p:sp>
    </p:spTree>
    <p:extLst>
      <p:ext uri="{BB962C8B-B14F-4D97-AF65-F5344CB8AC3E}">
        <p14:creationId xmlns:p14="http://schemas.microsoft.com/office/powerpoint/2010/main" val="1659526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7E8895F-BDF7-FE40-A270-C9D666229BD4}"/>
              </a:ext>
            </a:extLst>
          </p:cNvPr>
          <p:cNvSpPr>
            <a:spLocks noGrp="1"/>
          </p:cNvSpPr>
          <p:nvPr>
            <p:ph type="body" idx="1"/>
          </p:nvPr>
        </p:nvSpPr>
        <p:spPr/>
        <p:txBody>
          <a:bodyPr>
            <a:normAutofit/>
          </a:bodyPr>
          <a:lstStyle/>
          <a:p>
            <a:r>
              <a:rPr lang="en-US" sz="2800" dirty="0"/>
              <a:t>David said to God, “Is it not I who commanded to count the people? Indeed, I am the one who has sinned and done very wickedly, but these sheep, what have they done? O Lord my God, please let Your hand be against me and my father’s household, but not against Your people that they should be plagued.”</a:t>
            </a:r>
          </a:p>
        </p:txBody>
      </p:sp>
      <p:sp>
        <p:nvSpPr>
          <p:cNvPr id="3" name="Content Placeholder 2">
            <a:extLst>
              <a:ext uri="{FF2B5EF4-FFF2-40B4-BE49-F238E27FC236}">
                <a16:creationId xmlns:a16="http://schemas.microsoft.com/office/drawing/2014/main" id="{A1F20CB9-9AE9-BC4F-80FD-7F5136F333B1}"/>
              </a:ext>
            </a:extLst>
          </p:cNvPr>
          <p:cNvSpPr>
            <a:spLocks noGrp="1"/>
          </p:cNvSpPr>
          <p:nvPr>
            <p:ph sz="quarter" idx="10"/>
          </p:nvPr>
        </p:nvSpPr>
        <p:spPr/>
        <p:txBody>
          <a:bodyPr/>
          <a:lstStyle/>
          <a:p>
            <a:r>
              <a:rPr lang="en-US" dirty="0"/>
              <a:t>- I Chronicles 21:17</a:t>
            </a:r>
          </a:p>
        </p:txBody>
      </p:sp>
    </p:spTree>
    <p:extLst>
      <p:ext uri="{BB962C8B-B14F-4D97-AF65-F5344CB8AC3E}">
        <p14:creationId xmlns:p14="http://schemas.microsoft.com/office/powerpoint/2010/main" val="692429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B1329-1C93-794D-9968-DFE7340948AB}"/>
              </a:ext>
            </a:extLst>
          </p:cNvPr>
          <p:cNvSpPr>
            <a:spLocks noGrp="1"/>
          </p:cNvSpPr>
          <p:nvPr>
            <p:ph type="title"/>
          </p:nvPr>
        </p:nvSpPr>
        <p:spPr/>
        <p:txBody>
          <a:bodyPr>
            <a:noAutofit/>
          </a:bodyPr>
          <a:lstStyle/>
          <a:p>
            <a:r>
              <a:rPr lang="en-US" sz="4000" dirty="0"/>
              <a:t>A key moment in the rehabilitation process is when </a:t>
            </a:r>
            <a:r>
              <a:rPr lang="en-US" sz="4000" u="sng" dirty="0">
                <a:latin typeface="Lato Black" panose="020F0502020204030203" pitchFamily="34" charset="0"/>
                <a:ea typeface="Lato Black" panose="020F0502020204030203" pitchFamily="34" charset="0"/>
                <a:cs typeface="Lato Black" panose="020F0502020204030203" pitchFamily="34" charset="0"/>
              </a:rPr>
              <a:t>you</a:t>
            </a:r>
            <a:r>
              <a:rPr lang="en-US" sz="4000" dirty="0"/>
              <a:t> desire to pay for your mistake – you want to make things </a:t>
            </a:r>
            <a:r>
              <a:rPr lang="en-US" sz="4000" u="sng" dirty="0">
                <a:latin typeface="Lato Black" panose="020F0502020204030203" pitchFamily="34" charset="0"/>
                <a:ea typeface="Lato Black" panose="020F0502020204030203" pitchFamily="34" charset="0"/>
                <a:cs typeface="Lato Black" panose="020F0502020204030203" pitchFamily="34" charset="0"/>
              </a:rPr>
              <a:t>right</a:t>
            </a:r>
            <a:r>
              <a:rPr lang="en-US" sz="4000" dirty="0"/>
              <a:t>.</a:t>
            </a:r>
          </a:p>
        </p:txBody>
      </p:sp>
    </p:spTree>
    <p:extLst>
      <p:ext uri="{BB962C8B-B14F-4D97-AF65-F5344CB8AC3E}">
        <p14:creationId xmlns:p14="http://schemas.microsoft.com/office/powerpoint/2010/main" val="738416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3B5564-A19B-1447-BE77-6AC86F0CF5A4}"/>
              </a:ext>
            </a:extLst>
          </p:cNvPr>
          <p:cNvSpPr>
            <a:spLocks noGrp="1"/>
          </p:cNvSpPr>
          <p:nvPr>
            <p:ph idx="1"/>
          </p:nvPr>
        </p:nvSpPr>
        <p:spPr/>
        <p:txBody>
          <a:bodyPr/>
          <a:lstStyle/>
          <a:p>
            <a:pPr marL="697230" indent="-697230">
              <a:lnSpc>
                <a:spcPct val="150000"/>
              </a:lnSpc>
              <a:buFont typeface="+mj-lt"/>
              <a:buAutoNum type="arabicPeriod"/>
            </a:pPr>
            <a:r>
              <a:rPr lang="en-US" sz="4800" dirty="0"/>
              <a:t>Sin causes death</a:t>
            </a:r>
          </a:p>
          <a:p>
            <a:pPr marL="697230" indent="-697230">
              <a:lnSpc>
                <a:spcPct val="150000"/>
              </a:lnSpc>
              <a:buFont typeface="+mj-lt"/>
              <a:buAutoNum type="arabicPeriod"/>
            </a:pPr>
            <a:r>
              <a:rPr lang="en-US" sz="4800" dirty="0"/>
              <a:t>Restitution requires a life</a:t>
            </a:r>
          </a:p>
        </p:txBody>
      </p:sp>
      <p:sp>
        <p:nvSpPr>
          <p:cNvPr id="3" name="Title 2">
            <a:extLst>
              <a:ext uri="{FF2B5EF4-FFF2-40B4-BE49-F238E27FC236}">
                <a16:creationId xmlns:a16="http://schemas.microsoft.com/office/drawing/2014/main" id="{7F9B45D5-7C1B-BC4D-814D-E1168BAA0B4F}"/>
              </a:ext>
            </a:extLst>
          </p:cNvPr>
          <p:cNvSpPr>
            <a:spLocks noGrp="1"/>
          </p:cNvSpPr>
          <p:nvPr>
            <p:ph type="title"/>
          </p:nvPr>
        </p:nvSpPr>
        <p:spPr/>
        <p:txBody>
          <a:bodyPr/>
          <a:lstStyle/>
          <a:p>
            <a:r>
              <a:rPr lang="en-US" dirty="0"/>
              <a:t>David Learns 2 Lessons</a:t>
            </a:r>
          </a:p>
        </p:txBody>
      </p:sp>
    </p:spTree>
    <p:extLst>
      <p:ext uri="{BB962C8B-B14F-4D97-AF65-F5344CB8AC3E}">
        <p14:creationId xmlns:p14="http://schemas.microsoft.com/office/powerpoint/2010/main" val="2329212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B1329-1C93-794D-9968-DFE7340948AB}"/>
              </a:ext>
            </a:extLst>
          </p:cNvPr>
          <p:cNvSpPr>
            <a:spLocks noGrp="1"/>
          </p:cNvSpPr>
          <p:nvPr>
            <p:ph type="title"/>
          </p:nvPr>
        </p:nvSpPr>
        <p:spPr/>
        <p:txBody>
          <a:bodyPr>
            <a:noAutofit/>
          </a:bodyPr>
          <a:lstStyle/>
          <a:p>
            <a:r>
              <a:rPr lang="en-US" sz="3600" b="0" dirty="0">
                <a:latin typeface="Lato Medium" panose="020F0502020204030203" pitchFamily="34" charset="0"/>
                <a:ea typeface="Lato Medium" panose="020F0502020204030203" pitchFamily="34" charset="0"/>
                <a:cs typeface="Lato Medium" panose="020F0502020204030203" pitchFamily="34" charset="0"/>
              </a:rPr>
              <a:t>The importance of restitution in the rehabilitation from sin is that it opens our eyes to recognize that we do not have what is necessary to make a proper restitution to God for our sins – </a:t>
            </a:r>
            <a:r>
              <a:rPr lang="en-US" sz="3600" dirty="0">
                <a:latin typeface="Lato Black" panose="020F0502020204030203" pitchFamily="34" charset="0"/>
                <a:ea typeface="Lato Black" panose="020F0502020204030203" pitchFamily="34" charset="0"/>
                <a:cs typeface="Lato Black" panose="020F0502020204030203" pitchFamily="34" charset="0"/>
              </a:rPr>
              <a:t>a perfect life!</a:t>
            </a:r>
          </a:p>
        </p:txBody>
      </p:sp>
    </p:spTree>
    <p:extLst>
      <p:ext uri="{BB962C8B-B14F-4D97-AF65-F5344CB8AC3E}">
        <p14:creationId xmlns:p14="http://schemas.microsoft.com/office/powerpoint/2010/main" val="25099586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3A41A8-8381-3945-A2C6-43954958C294}"/>
              </a:ext>
            </a:extLst>
          </p:cNvPr>
          <p:cNvSpPr>
            <a:spLocks noGrp="1"/>
          </p:cNvSpPr>
          <p:nvPr>
            <p:ph idx="1"/>
          </p:nvPr>
        </p:nvSpPr>
        <p:spPr/>
        <p:txBody>
          <a:bodyPr/>
          <a:lstStyle/>
          <a:p>
            <a:pPr marL="0" indent="0">
              <a:buNone/>
            </a:pPr>
            <a:r>
              <a:rPr lang="en-US" sz="2800" dirty="0"/>
              <a:t>R #1 – Realization</a:t>
            </a:r>
          </a:p>
          <a:p>
            <a:pPr marL="0" indent="0">
              <a:buNone/>
            </a:pPr>
            <a:r>
              <a:rPr lang="en-US" sz="2800" dirty="0"/>
              <a:t>R #2 – Repentance</a:t>
            </a:r>
          </a:p>
          <a:p>
            <a:pPr marL="0" indent="0">
              <a:buNone/>
            </a:pPr>
            <a:r>
              <a:rPr lang="en-US" sz="2800" dirty="0"/>
              <a:t>R #3 – Restitution</a:t>
            </a:r>
          </a:p>
          <a:p>
            <a:pPr marL="0" indent="0">
              <a:buNone/>
            </a:pPr>
            <a:r>
              <a:rPr lang="en-US" sz="5400" b="1" dirty="0">
                <a:latin typeface="Lato Heavy" panose="020F0502020204030203" pitchFamily="34" charset="0"/>
                <a:ea typeface="Lato Heavy" panose="020F0502020204030203" pitchFamily="34" charset="0"/>
                <a:cs typeface="Lato Heavy" panose="020F0502020204030203" pitchFamily="34" charset="0"/>
              </a:rPr>
              <a:t>R #4 – Restoration</a:t>
            </a:r>
          </a:p>
          <a:p>
            <a:pPr marL="0" indent="0">
              <a:buNone/>
            </a:pPr>
            <a:r>
              <a:rPr lang="en-US" sz="4000" b="1" dirty="0">
                <a:latin typeface="Lato Heavy" panose="020F0502020204030203" pitchFamily="34" charset="0"/>
                <a:ea typeface="Lato Heavy" panose="020F0502020204030203" pitchFamily="34" charset="0"/>
                <a:cs typeface="Lato Heavy" panose="020F0502020204030203" pitchFamily="34" charset="0"/>
              </a:rPr>
              <a:t>	</a:t>
            </a:r>
            <a:r>
              <a:rPr lang="en-US" dirty="0"/>
              <a:t>- I Chronicles 21:18-27</a:t>
            </a:r>
            <a:endParaRPr lang="en-US" sz="4000" dirty="0"/>
          </a:p>
        </p:txBody>
      </p:sp>
      <p:sp>
        <p:nvSpPr>
          <p:cNvPr id="3" name="Title 2">
            <a:extLst>
              <a:ext uri="{FF2B5EF4-FFF2-40B4-BE49-F238E27FC236}">
                <a16:creationId xmlns:a16="http://schemas.microsoft.com/office/drawing/2014/main" id="{30E1969C-0EC8-6F4E-8EE7-1C3512255128}"/>
              </a:ext>
            </a:extLst>
          </p:cNvPr>
          <p:cNvSpPr>
            <a:spLocks noGrp="1"/>
          </p:cNvSpPr>
          <p:nvPr>
            <p:ph type="title"/>
          </p:nvPr>
        </p:nvSpPr>
        <p:spPr/>
        <p:txBody>
          <a:bodyPr/>
          <a:lstStyle/>
          <a:p>
            <a:r>
              <a:rPr lang="en-US" dirty="0"/>
              <a:t>David’s Rehabilitation</a:t>
            </a:r>
          </a:p>
        </p:txBody>
      </p:sp>
    </p:spTree>
    <p:extLst>
      <p:ext uri="{BB962C8B-B14F-4D97-AF65-F5344CB8AC3E}">
        <p14:creationId xmlns:p14="http://schemas.microsoft.com/office/powerpoint/2010/main" val="4241495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E1900151-E843-3946-A8BC-D69140242ED1}"/>
              </a:ext>
            </a:extLst>
          </p:cNvPr>
          <p:cNvCxnSpPr/>
          <p:nvPr/>
        </p:nvCxnSpPr>
        <p:spPr>
          <a:xfrm flipH="1">
            <a:off x="4671538" y="4169102"/>
            <a:ext cx="3774141" cy="0"/>
          </a:xfrm>
          <a:prstGeom prst="line">
            <a:avLst/>
          </a:prstGeom>
          <a:ln w="76200"/>
          <a:effectLst/>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FA1B944E-CFAF-E84A-B9C5-CE8E82B5B69F}"/>
              </a:ext>
            </a:extLst>
          </p:cNvPr>
          <p:cNvSpPr txBox="1"/>
          <p:nvPr/>
        </p:nvSpPr>
        <p:spPr>
          <a:xfrm>
            <a:off x="5442934" y="3267637"/>
            <a:ext cx="3002745" cy="523220"/>
          </a:xfrm>
          <a:prstGeom prst="rect">
            <a:avLst/>
          </a:prstGeom>
          <a:noFill/>
        </p:spPr>
        <p:txBody>
          <a:bodyPr wrap="none" rtlCol="0">
            <a:spAutoFit/>
          </a:bodyPr>
          <a:lstStyle/>
          <a:p>
            <a:r>
              <a:rPr lang="en-US" sz="2800" b="1" dirty="0">
                <a:latin typeface="Lato Black" panose="020F0502020204030203" pitchFamily="34" charset="0"/>
                <a:ea typeface="Lato Black" panose="020F0502020204030203" pitchFamily="34" charset="0"/>
                <a:cs typeface="Lato Black" panose="020F0502020204030203" pitchFamily="34" charset="0"/>
              </a:rPr>
              <a:t>CARL ETCHISON</a:t>
            </a:r>
          </a:p>
        </p:txBody>
      </p:sp>
      <p:pic>
        <p:nvPicPr>
          <p:cNvPr id="5" name="Picture 4" descr="A person wearing glasses&#10;&#10;Description automatically generated with low confidence">
            <a:extLst>
              <a:ext uri="{FF2B5EF4-FFF2-40B4-BE49-F238E27FC236}">
                <a16:creationId xmlns:a16="http://schemas.microsoft.com/office/drawing/2014/main" id="{EF8EEC09-7E16-6F4B-9EB1-1DCD983041D1}"/>
              </a:ext>
            </a:extLst>
          </p:cNvPr>
          <p:cNvPicPr>
            <a:picLocks noChangeAspect="1"/>
          </p:cNvPicPr>
          <p:nvPr/>
        </p:nvPicPr>
        <p:blipFill rotWithShape="1">
          <a:blip r:embed="rId2"/>
          <a:srcRect t="16906"/>
          <a:stretch/>
        </p:blipFill>
        <p:spPr>
          <a:xfrm>
            <a:off x="590743" y="434788"/>
            <a:ext cx="4412489" cy="4273924"/>
          </a:xfrm>
          <a:prstGeom prst="rect">
            <a:avLst/>
          </a:prstGeom>
        </p:spPr>
      </p:pic>
      <p:sp>
        <p:nvSpPr>
          <p:cNvPr id="6" name="TextBox 5">
            <a:extLst>
              <a:ext uri="{FF2B5EF4-FFF2-40B4-BE49-F238E27FC236}">
                <a16:creationId xmlns:a16="http://schemas.microsoft.com/office/drawing/2014/main" id="{829F1ECC-8CDE-E94A-A423-6700FB7C15FD}"/>
              </a:ext>
            </a:extLst>
          </p:cNvPr>
          <p:cNvSpPr txBox="1"/>
          <p:nvPr/>
        </p:nvSpPr>
        <p:spPr>
          <a:xfrm>
            <a:off x="5460368" y="3660790"/>
            <a:ext cx="2783134" cy="400110"/>
          </a:xfrm>
          <a:prstGeom prst="rect">
            <a:avLst/>
          </a:prstGeom>
          <a:noFill/>
        </p:spPr>
        <p:txBody>
          <a:bodyPr wrap="none" rtlCol="0">
            <a:spAutoFit/>
          </a:bodyPr>
          <a:lstStyle/>
          <a:p>
            <a:r>
              <a:rPr lang="en-US" sz="2000" dirty="0">
                <a:latin typeface="Lato Medium" panose="020F0502020204030203" pitchFamily="34" charset="0"/>
                <a:ea typeface="Lato Medium" panose="020F0502020204030203" pitchFamily="34" charset="0"/>
                <a:cs typeface="Lato Medium" panose="020F0502020204030203" pitchFamily="34" charset="0"/>
              </a:rPr>
              <a:t>CV PRISON MINISTRY</a:t>
            </a:r>
          </a:p>
        </p:txBody>
      </p:sp>
    </p:spTree>
    <p:extLst>
      <p:ext uri="{BB962C8B-B14F-4D97-AF65-F5344CB8AC3E}">
        <p14:creationId xmlns:p14="http://schemas.microsoft.com/office/powerpoint/2010/main" val="39973138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A5B6C1A-8DEB-6448-97FD-8F69ECE51044}"/>
              </a:ext>
            </a:extLst>
          </p:cNvPr>
          <p:cNvSpPr>
            <a:spLocks noGrp="1"/>
          </p:cNvSpPr>
          <p:nvPr>
            <p:ph type="body" idx="1"/>
          </p:nvPr>
        </p:nvSpPr>
        <p:spPr/>
        <p:txBody>
          <a:bodyPr>
            <a:normAutofit/>
          </a:bodyPr>
          <a:lstStyle/>
          <a:p>
            <a:r>
              <a:rPr lang="en-US" sz="3200" baseline="30000" dirty="0"/>
              <a:t>18</a:t>
            </a:r>
            <a:r>
              <a:rPr lang="en-US" sz="3200" dirty="0"/>
              <a:t> Then the angel of the Lord commanded Gad to say to David, that David should go up and build an altar to the Lord on the threshing floor of </a:t>
            </a:r>
            <a:r>
              <a:rPr lang="en-US" sz="3200" dirty="0" err="1"/>
              <a:t>Ornan</a:t>
            </a:r>
            <a:r>
              <a:rPr lang="en-US" sz="3200" dirty="0"/>
              <a:t> the Jebusite. </a:t>
            </a:r>
            <a:br>
              <a:rPr lang="en-US" sz="3200" dirty="0"/>
            </a:br>
            <a:r>
              <a:rPr lang="en-US" sz="3200" baseline="30000" dirty="0"/>
              <a:t>19</a:t>
            </a:r>
            <a:r>
              <a:rPr lang="en-US" sz="3200" dirty="0"/>
              <a:t> So David went up at the word of Gad, which he spoke in the name of the Lord.</a:t>
            </a:r>
          </a:p>
        </p:txBody>
      </p:sp>
      <p:sp>
        <p:nvSpPr>
          <p:cNvPr id="3" name="Content Placeholder 2">
            <a:extLst>
              <a:ext uri="{FF2B5EF4-FFF2-40B4-BE49-F238E27FC236}">
                <a16:creationId xmlns:a16="http://schemas.microsoft.com/office/drawing/2014/main" id="{B805A3EF-F209-BE49-AF85-A50FA3D3893E}"/>
              </a:ext>
            </a:extLst>
          </p:cNvPr>
          <p:cNvSpPr>
            <a:spLocks noGrp="1"/>
          </p:cNvSpPr>
          <p:nvPr>
            <p:ph sz="quarter" idx="10"/>
          </p:nvPr>
        </p:nvSpPr>
        <p:spPr/>
        <p:txBody>
          <a:bodyPr/>
          <a:lstStyle/>
          <a:p>
            <a:r>
              <a:rPr lang="en-US" dirty="0"/>
              <a:t>- I Chronicles 21:18-19</a:t>
            </a:r>
          </a:p>
        </p:txBody>
      </p:sp>
    </p:spTree>
    <p:extLst>
      <p:ext uri="{BB962C8B-B14F-4D97-AF65-F5344CB8AC3E}">
        <p14:creationId xmlns:p14="http://schemas.microsoft.com/office/powerpoint/2010/main" val="6665110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A5B6C1A-8DEB-6448-97FD-8F69ECE51044}"/>
              </a:ext>
            </a:extLst>
          </p:cNvPr>
          <p:cNvSpPr>
            <a:spLocks noGrp="1"/>
          </p:cNvSpPr>
          <p:nvPr>
            <p:ph type="body" idx="1"/>
          </p:nvPr>
        </p:nvSpPr>
        <p:spPr/>
        <p:txBody>
          <a:bodyPr>
            <a:normAutofit lnSpcReduction="10000"/>
          </a:bodyPr>
          <a:lstStyle/>
          <a:p>
            <a:r>
              <a:rPr lang="en-US" sz="3200" baseline="30000" dirty="0"/>
              <a:t>20</a:t>
            </a:r>
            <a:r>
              <a:rPr lang="en-US" sz="3200" dirty="0"/>
              <a:t> Now </a:t>
            </a:r>
            <a:r>
              <a:rPr lang="en-US" sz="3200" dirty="0" err="1"/>
              <a:t>Ornan</a:t>
            </a:r>
            <a:r>
              <a:rPr lang="en-US" sz="3200" dirty="0"/>
              <a:t> turned back and saw the angel, and his four sons who were with him hid themselves. And </a:t>
            </a:r>
            <a:r>
              <a:rPr lang="en-US" sz="3200" dirty="0" err="1"/>
              <a:t>Ornan</a:t>
            </a:r>
            <a:r>
              <a:rPr lang="en-US" sz="3200" dirty="0"/>
              <a:t> was threshing wheat. </a:t>
            </a:r>
            <a:r>
              <a:rPr lang="en-US" sz="3200" baseline="30000" dirty="0"/>
              <a:t>21</a:t>
            </a:r>
            <a:r>
              <a:rPr lang="en-US" sz="3200" dirty="0"/>
              <a:t> As David came to </a:t>
            </a:r>
            <a:r>
              <a:rPr lang="en-US" sz="3200" dirty="0" err="1"/>
              <a:t>Ornan</a:t>
            </a:r>
            <a:r>
              <a:rPr lang="en-US" sz="3200" dirty="0"/>
              <a:t>, </a:t>
            </a:r>
            <a:r>
              <a:rPr lang="en-US" sz="3200" dirty="0" err="1"/>
              <a:t>Ornan</a:t>
            </a:r>
            <a:r>
              <a:rPr lang="en-US" sz="3200" dirty="0"/>
              <a:t> looked and saw David, and went out from the threshing floor and prostrated himself before David with his face to the ground.</a:t>
            </a:r>
          </a:p>
        </p:txBody>
      </p:sp>
      <p:sp>
        <p:nvSpPr>
          <p:cNvPr id="3" name="Content Placeholder 2">
            <a:extLst>
              <a:ext uri="{FF2B5EF4-FFF2-40B4-BE49-F238E27FC236}">
                <a16:creationId xmlns:a16="http://schemas.microsoft.com/office/drawing/2014/main" id="{B805A3EF-F209-BE49-AF85-A50FA3D3893E}"/>
              </a:ext>
            </a:extLst>
          </p:cNvPr>
          <p:cNvSpPr>
            <a:spLocks noGrp="1"/>
          </p:cNvSpPr>
          <p:nvPr>
            <p:ph sz="quarter" idx="10"/>
          </p:nvPr>
        </p:nvSpPr>
        <p:spPr/>
        <p:txBody>
          <a:bodyPr/>
          <a:lstStyle/>
          <a:p>
            <a:r>
              <a:rPr lang="en-US" dirty="0"/>
              <a:t>- I Chronicles 21:20-21</a:t>
            </a:r>
          </a:p>
        </p:txBody>
      </p:sp>
    </p:spTree>
    <p:extLst>
      <p:ext uri="{BB962C8B-B14F-4D97-AF65-F5344CB8AC3E}">
        <p14:creationId xmlns:p14="http://schemas.microsoft.com/office/powerpoint/2010/main" val="17292295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A5B6C1A-8DEB-6448-97FD-8F69ECE51044}"/>
              </a:ext>
            </a:extLst>
          </p:cNvPr>
          <p:cNvSpPr>
            <a:spLocks noGrp="1"/>
          </p:cNvSpPr>
          <p:nvPr>
            <p:ph type="body" idx="1"/>
          </p:nvPr>
        </p:nvSpPr>
        <p:spPr/>
        <p:txBody>
          <a:bodyPr>
            <a:normAutofit fontScale="92500"/>
          </a:bodyPr>
          <a:lstStyle/>
          <a:p>
            <a:r>
              <a:rPr lang="en-US" sz="2800" baseline="30000" dirty="0"/>
              <a:t>22</a:t>
            </a:r>
            <a:r>
              <a:rPr lang="en-US" sz="2800" dirty="0"/>
              <a:t> Then David said to </a:t>
            </a:r>
            <a:r>
              <a:rPr lang="en-US" sz="2800" dirty="0" err="1"/>
              <a:t>Ornan</a:t>
            </a:r>
            <a:r>
              <a:rPr lang="en-US" sz="2800" dirty="0"/>
              <a:t>, “Give me the site of this threshing floor, that I may build on it an altar to the Lord; for the full price you shall give it to me, that the plague may be restrained from the people.” </a:t>
            </a:r>
            <a:r>
              <a:rPr lang="en-US" sz="2800" baseline="30000" dirty="0"/>
              <a:t>23</a:t>
            </a:r>
            <a:r>
              <a:rPr lang="en-US" sz="2800" dirty="0"/>
              <a:t> </a:t>
            </a:r>
            <a:r>
              <a:rPr lang="en-US" sz="2800" dirty="0" err="1"/>
              <a:t>Ornan</a:t>
            </a:r>
            <a:r>
              <a:rPr lang="en-US" sz="2800" dirty="0"/>
              <a:t> said to David, “Take it for yourself; and let my lord the king do what is good in his sight. See, I will give the oxen for burnt offerings and the threshing sledges for wood and the wheat for the grain offering; I will give it all.”</a:t>
            </a:r>
          </a:p>
        </p:txBody>
      </p:sp>
      <p:sp>
        <p:nvSpPr>
          <p:cNvPr id="3" name="Content Placeholder 2">
            <a:extLst>
              <a:ext uri="{FF2B5EF4-FFF2-40B4-BE49-F238E27FC236}">
                <a16:creationId xmlns:a16="http://schemas.microsoft.com/office/drawing/2014/main" id="{B805A3EF-F209-BE49-AF85-A50FA3D3893E}"/>
              </a:ext>
            </a:extLst>
          </p:cNvPr>
          <p:cNvSpPr>
            <a:spLocks noGrp="1"/>
          </p:cNvSpPr>
          <p:nvPr>
            <p:ph sz="quarter" idx="10"/>
          </p:nvPr>
        </p:nvSpPr>
        <p:spPr/>
        <p:txBody>
          <a:bodyPr/>
          <a:lstStyle/>
          <a:p>
            <a:r>
              <a:rPr lang="en-US" dirty="0"/>
              <a:t>- I Chronicles 21:22-23</a:t>
            </a:r>
          </a:p>
        </p:txBody>
      </p:sp>
    </p:spTree>
    <p:extLst>
      <p:ext uri="{BB962C8B-B14F-4D97-AF65-F5344CB8AC3E}">
        <p14:creationId xmlns:p14="http://schemas.microsoft.com/office/powerpoint/2010/main" val="31066577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A5B6C1A-8DEB-6448-97FD-8F69ECE51044}"/>
              </a:ext>
            </a:extLst>
          </p:cNvPr>
          <p:cNvSpPr>
            <a:spLocks noGrp="1"/>
          </p:cNvSpPr>
          <p:nvPr>
            <p:ph type="body" idx="1"/>
          </p:nvPr>
        </p:nvSpPr>
        <p:spPr/>
        <p:txBody>
          <a:bodyPr>
            <a:normAutofit/>
          </a:bodyPr>
          <a:lstStyle/>
          <a:p>
            <a:r>
              <a:rPr lang="en-US" sz="3200" baseline="30000" dirty="0"/>
              <a:t>24</a:t>
            </a:r>
            <a:r>
              <a:rPr lang="en-US" sz="3200" dirty="0"/>
              <a:t> But King David said to </a:t>
            </a:r>
            <a:r>
              <a:rPr lang="en-US" sz="3200" dirty="0" err="1"/>
              <a:t>Ornan</a:t>
            </a:r>
            <a:r>
              <a:rPr lang="en-US" sz="3200" dirty="0"/>
              <a:t>, “No, but I will surely buy it for the full price; for I will not take what is yours for the Lord, or offer a burnt offering which costs me nothing.” </a:t>
            </a:r>
            <a:r>
              <a:rPr lang="en-US" sz="3200" baseline="30000" dirty="0"/>
              <a:t>25</a:t>
            </a:r>
            <a:r>
              <a:rPr lang="en-US" sz="3200" dirty="0"/>
              <a:t> So David gave </a:t>
            </a:r>
            <a:r>
              <a:rPr lang="en-US" sz="3200" dirty="0" err="1"/>
              <a:t>Ornan</a:t>
            </a:r>
            <a:r>
              <a:rPr lang="en-US" sz="3200" dirty="0"/>
              <a:t> 600 shekels of gold by weight for the site.</a:t>
            </a:r>
          </a:p>
        </p:txBody>
      </p:sp>
      <p:sp>
        <p:nvSpPr>
          <p:cNvPr id="3" name="Content Placeholder 2">
            <a:extLst>
              <a:ext uri="{FF2B5EF4-FFF2-40B4-BE49-F238E27FC236}">
                <a16:creationId xmlns:a16="http://schemas.microsoft.com/office/drawing/2014/main" id="{B805A3EF-F209-BE49-AF85-A50FA3D3893E}"/>
              </a:ext>
            </a:extLst>
          </p:cNvPr>
          <p:cNvSpPr>
            <a:spLocks noGrp="1"/>
          </p:cNvSpPr>
          <p:nvPr>
            <p:ph sz="quarter" idx="10"/>
          </p:nvPr>
        </p:nvSpPr>
        <p:spPr/>
        <p:txBody>
          <a:bodyPr/>
          <a:lstStyle/>
          <a:p>
            <a:r>
              <a:rPr lang="en-US" dirty="0"/>
              <a:t>- I Chronicles 21:24-25</a:t>
            </a:r>
          </a:p>
        </p:txBody>
      </p:sp>
    </p:spTree>
    <p:extLst>
      <p:ext uri="{BB962C8B-B14F-4D97-AF65-F5344CB8AC3E}">
        <p14:creationId xmlns:p14="http://schemas.microsoft.com/office/powerpoint/2010/main" val="25272414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A5B6C1A-8DEB-6448-97FD-8F69ECE51044}"/>
              </a:ext>
            </a:extLst>
          </p:cNvPr>
          <p:cNvSpPr>
            <a:spLocks noGrp="1"/>
          </p:cNvSpPr>
          <p:nvPr>
            <p:ph type="body" idx="1"/>
          </p:nvPr>
        </p:nvSpPr>
        <p:spPr/>
        <p:txBody>
          <a:bodyPr>
            <a:normAutofit/>
          </a:bodyPr>
          <a:lstStyle/>
          <a:p>
            <a:r>
              <a:rPr lang="en-US" sz="3200" baseline="30000" dirty="0"/>
              <a:t>26</a:t>
            </a:r>
            <a:r>
              <a:rPr lang="en-US" sz="3200" dirty="0"/>
              <a:t> Then David built an altar to the Lord there and offered burnt offerings and peace offerings. And he called to the Lord and He answered him with fire from heaven on the altar of burnt offering. </a:t>
            </a:r>
            <a:br>
              <a:rPr lang="en-US" sz="3200" dirty="0"/>
            </a:br>
            <a:r>
              <a:rPr lang="en-US" sz="3200" baseline="30000" dirty="0"/>
              <a:t>27</a:t>
            </a:r>
            <a:r>
              <a:rPr lang="en-US" sz="3200" dirty="0"/>
              <a:t> The Lord commanded the angel, and he put his sword back in its sheath.</a:t>
            </a:r>
          </a:p>
        </p:txBody>
      </p:sp>
      <p:sp>
        <p:nvSpPr>
          <p:cNvPr id="3" name="Content Placeholder 2">
            <a:extLst>
              <a:ext uri="{FF2B5EF4-FFF2-40B4-BE49-F238E27FC236}">
                <a16:creationId xmlns:a16="http://schemas.microsoft.com/office/drawing/2014/main" id="{B805A3EF-F209-BE49-AF85-A50FA3D3893E}"/>
              </a:ext>
            </a:extLst>
          </p:cNvPr>
          <p:cNvSpPr>
            <a:spLocks noGrp="1"/>
          </p:cNvSpPr>
          <p:nvPr>
            <p:ph sz="quarter" idx="10"/>
          </p:nvPr>
        </p:nvSpPr>
        <p:spPr/>
        <p:txBody>
          <a:bodyPr/>
          <a:lstStyle/>
          <a:p>
            <a:r>
              <a:rPr lang="en-US" dirty="0"/>
              <a:t>- I Chronicles 21:26-27</a:t>
            </a:r>
          </a:p>
        </p:txBody>
      </p:sp>
    </p:spTree>
    <p:extLst>
      <p:ext uri="{BB962C8B-B14F-4D97-AF65-F5344CB8AC3E}">
        <p14:creationId xmlns:p14="http://schemas.microsoft.com/office/powerpoint/2010/main" val="23955770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7881BE0-D458-2F4A-B575-859E2E5B9996}"/>
              </a:ext>
            </a:extLst>
          </p:cNvPr>
          <p:cNvSpPr>
            <a:spLocks noGrp="1"/>
          </p:cNvSpPr>
          <p:nvPr>
            <p:ph idx="1"/>
          </p:nvPr>
        </p:nvSpPr>
        <p:spPr>
          <a:xfrm>
            <a:off x="457200" y="1590260"/>
            <a:ext cx="8229600" cy="3239659"/>
          </a:xfrm>
        </p:spPr>
        <p:txBody>
          <a:bodyPr/>
          <a:lstStyle/>
          <a:p>
            <a:pPr>
              <a:spcAft>
                <a:spcPts val="2400"/>
              </a:spcAft>
            </a:pPr>
            <a:r>
              <a:rPr lang="en-US" sz="4400" dirty="0"/>
              <a:t>Did the sacrifice make up for all the people who died?</a:t>
            </a:r>
          </a:p>
          <a:p>
            <a:pPr>
              <a:spcAft>
                <a:spcPts val="2400"/>
              </a:spcAft>
            </a:pPr>
            <a:r>
              <a:rPr lang="en-US" sz="4400" dirty="0"/>
              <a:t>Did it take away David’s sin?</a:t>
            </a:r>
          </a:p>
        </p:txBody>
      </p:sp>
      <p:sp>
        <p:nvSpPr>
          <p:cNvPr id="3" name="Title 2">
            <a:extLst>
              <a:ext uri="{FF2B5EF4-FFF2-40B4-BE49-F238E27FC236}">
                <a16:creationId xmlns:a16="http://schemas.microsoft.com/office/drawing/2014/main" id="{E7530CCE-7AA8-9848-B7E0-08DCF4916854}"/>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4352113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83DE9-E659-CC44-B0F6-44E20B7F40E5}"/>
              </a:ext>
            </a:extLst>
          </p:cNvPr>
          <p:cNvSpPr>
            <a:spLocks noGrp="1"/>
          </p:cNvSpPr>
          <p:nvPr>
            <p:ph type="title"/>
          </p:nvPr>
        </p:nvSpPr>
        <p:spPr/>
        <p:txBody>
          <a:bodyPr>
            <a:normAutofit/>
          </a:bodyPr>
          <a:lstStyle/>
          <a:p>
            <a:r>
              <a:rPr lang="en-US" sz="4000" b="0" dirty="0"/>
              <a:t>Rehabilitation is not complete until the guilty one is at peace with God </a:t>
            </a:r>
            <a:r>
              <a:rPr lang="en-US" sz="4000" dirty="0">
                <a:latin typeface="Lato Black" panose="020F0502020204030203" pitchFamily="34" charset="0"/>
                <a:ea typeface="Lato Black" panose="020F0502020204030203" pitchFamily="34" charset="0"/>
                <a:cs typeface="Lato Black" panose="020F0502020204030203" pitchFamily="34" charset="0"/>
              </a:rPr>
              <a:t>and nothing is left between them.</a:t>
            </a:r>
          </a:p>
        </p:txBody>
      </p:sp>
    </p:spTree>
    <p:extLst>
      <p:ext uri="{BB962C8B-B14F-4D97-AF65-F5344CB8AC3E}">
        <p14:creationId xmlns:p14="http://schemas.microsoft.com/office/powerpoint/2010/main" val="37365309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F7918AA-6135-9F40-BB94-C9A2A8C7429E}"/>
              </a:ext>
            </a:extLst>
          </p:cNvPr>
          <p:cNvSpPr>
            <a:spLocks noGrp="1"/>
          </p:cNvSpPr>
          <p:nvPr>
            <p:ph idx="1"/>
          </p:nvPr>
        </p:nvSpPr>
        <p:spPr>
          <a:xfrm>
            <a:off x="457200" y="1502796"/>
            <a:ext cx="8408504" cy="3327123"/>
          </a:xfrm>
        </p:spPr>
        <p:txBody>
          <a:bodyPr/>
          <a:lstStyle/>
          <a:p>
            <a:pPr marL="605790" indent="-605790">
              <a:buFont typeface="+mj-lt"/>
              <a:buAutoNum type="arabicPeriod"/>
            </a:pPr>
            <a:r>
              <a:rPr lang="en-US" sz="4400" b="1" dirty="0"/>
              <a:t>Own up to sin and its damage</a:t>
            </a:r>
          </a:p>
        </p:txBody>
      </p:sp>
      <p:sp>
        <p:nvSpPr>
          <p:cNvPr id="3" name="Title 2">
            <a:extLst>
              <a:ext uri="{FF2B5EF4-FFF2-40B4-BE49-F238E27FC236}">
                <a16:creationId xmlns:a16="http://schemas.microsoft.com/office/drawing/2014/main" id="{A28891D1-141F-C448-9902-95E45A9C225A}"/>
              </a:ext>
            </a:extLst>
          </p:cNvPr>
          <p:cNvSpPr>
            <a:spLocks noGrp="1"/>
          </p:cNvSpPr>
          <p:nvPr>
            <p:ph type="title"/>
          </p:nvPr>
        </p:nvSpPr>
        <p:spPr/>
        <p:txBody>
          <a:bodyPr/>
          <a:lstStyle/>
          <a:p>
            <a:r>
              <a:rPr lang="en-US" dirty="0"/>
              <a:t>Rehabilitation from Sin Requires:</a:t>
            </a:r>
          </a:p>
        </p:txBody>
      </p:sp>
    </p:spTree>
    <p:extLst>
      <p:ext uri="{BB962C8B-B14F-4D97-AF65-F5344CB8AC3E}">
        <p14:creationId xmlns:p14="http://schemas.microsoft.com/office/powerpoint/2010/main" val="25453417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F7918AA-6135-9F40-BB94-C9A2A8C7429E}"/>
              </a:ext>
            </a:extLst>
          </p:cNvPr>
          <p:cNvSpPr>
            <a:spLocks noGrp="1"/>
          </p:cNvSpPr>
          <p:nvPr>
            <p:ph idx="1"/>
          </p:nvPr>
        </p:nvSpPr>
        <p:spPr>
          <a:xfrm>
            <a:off x="457200" y="1502796"/>
            <a:ext cx="8229600" cy="3327123"/>
          </a:xfrm>
        </p:spPr>
        <p:txBody>
          <a:bodyPr/>
          <a:lstStyle/>
          <a:p>
            <a:pPr marL="514350" indent="-514350">
              <a:buFont typeface="+mj-lt"/>
              <a:buAutoNum type="arabicPeriod"/>
            </a:pPr>
            <a:r>
              <a:rPr lang="en-US" sz="2400" dirty="0"/>
              <a:t>Own up to sin and its damage</a:t>
            </a:r>
          </a:p>
          <a:p>
            <a:pPr marL="697230" indent="-697230">
              <a:buFont typeface="+mj-lt"/>
              <a:buAutoNum type="arabicPeriod"/>
            </a:pPr>
            <a:r>
              <a:rPr lang="en-US" sz="4400" b="1" dirty="0"/>
              <a:t>Make a </a:t>
            </a:r>
            <a:r>
              <a:rPr lang="en-US" sz="4400" b="1" u="sng" dirty="0"/>
              <a:t>real</a:t>
            </a:r>
            <a:r>
              <a:rPr lang="en-US" sz="4400" b="1" dirty="0"/>
              <a:t> change (repent)</a:t>
            </a:r>
          </a:p>
        </p:txBody>
      </p:sp>
      <p:sp>
        <p:nvSpPr>
          <p:cNvPr id="3" name="Title 2">
            <a:extLst>
              <a:ext uri="{FF2B5EF4-FFF2-40B4-BE49-F238E27FC236}">
                <a16:creationId xmlns:a16="http://schemas.microsoft.com/office/drawing/2014/main" id="{A28891D1-141F-C448-9902-95E45A9C225A}"/>
              </a:ext>
            </a:extLst>
          </p:cNvPr>
          <p:cNvSpPr>
            <a:spLocks noGrp="1"/>
          </p:cNvSpPr>
          <p:nvPr>
            <p:ph type="title"/>
          </p:nvPr>
        </p:nvSpPr>
        <p:spPr/>
        <p:txBody>
          <a:bodyPr/>
          <a:lstStyle/>
          <a:p>
            <a:r>
              <a:rPr lang="en-US" dirty="0"/>
              <a:t>Rehabilitation from Sin Requires:</a:t>
            </a:r>
          </a:p>
        </p:txBody>
      </p:sp>
    </p:spTree>
    <p:extLst>
      <p:ext uri="{BB962C8B-B14F-4D97-AF65-F5344CB8AC3E}">
        <p14:creationId xmlns:p14="http://schemas.microsoft.com/office/powerpoint/2010/main" val="25828408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F7918AA-6135-9F40-BB94-C9A2A8C7429E}"/>
              </a:ext>
            </a:extLst>
          </p:cNvPr>
          <p:cNvSpPr>
            <a:spLocks noGrp="1"/>
          </p:cNvSpPr>
          <p:nvPr>
            <p:ph idx="1"/>
          </p:nvPr>
        </p:nvSpPr>
        <p:spPr>
          <a:xfrm>
            <a:off x="457200" y="1502796"/>
            <a:ext cx="8229600" cy="3327123"/>
          </a:xfrm>
        </p:spPr>
        <p:txBody>
          <a:bodyPr/>
          <a:lstStyle/>
          <a:p>
            <a:pPr marL="514350" indent="-514350">
              <a:buFont typeface="+mj-lt"/>
              <a:buAutoNum type="arabicPeriod"/>
            </a:pPr>
            <a:r>
              <a:rPr lang="en-US" sz="2400" dirty="0"/>
              <a:t>Own up to sin and its damage</a:t>
            </a:r>
          </a:p>
          <a:p>
            <a:pPr marL="514350" indent="-514350">
              <a:buFont typeface="+mj-lt"/>
              <a:buAutoNum type="arabicPeriod"/>
            </a:pPr>
            <a:r>
              <a:rPr lang="en-US" sz="2400" dirty="0"/>
              <a:t>Make a </a:t>
            </a:r>
            <a:r>
              <a:rPr lang="en-US" sz="2400" u="sng" dirty="0"/>
              <a:t>real</a:t>
            </a:r>
            <a:r>
              <a:rPr lang="en-US" sz="2400" dirty="0"/>
              <a:t> change (repent)</a:t>
            </a:r>
          </a:p>
          <a:p>
            <a:pPr marL="697230" indent="-697230">
              <a:buFont typeface="+mj-lt"/>
              <a:buAutoNum type="arabicPeriod"/>
            </a:pPr>
            <a:r>
              <a:rPr lang="en-US" sz="4800" b="1" dirty="0"/>
              <a:t>Make restitution where </a:t>
            </a:r>
            <a:br>
              <a:rPr lang="en-US" sz="4800" b="1" dirty="0"/>
            </a:br>
            <a:r>
              <a:rPr lang="en-US" sz="4800" b="1" dirty="0"/>
              <a:t>and when possible</a:t>
            </a:r>
          </a:p>
        </p:txBody>
      </p:sp>
      <p:sp>
        <p:nvSpPr>
          <p:cNvPr id="3" name="Title 2">
            <a:extLst>
              <a:ext uri="{FF2B5EF4-FFF2-40B4-BE49-F238E27FC236}">
                <a16:creationId xmlns:a16="http://schemas.microsoft.com/office/drawing/2014/main" id="{A28891D1-141F-C448-9902-95E45A9C225A}"/>
              </a:ext>
            </a:extLst>
          </p:cNvPr>
          <p:cNvSpPr>
            <a:spLocks noGrp="1"/>
          </p:cNvSpPr>
          <p:nvPr>
            <p:ph type="title"/>
          </p:nvPr>
        </p:nvSpPr>
        <p:spPr/>
        <p:txBody>
          <a:bodyPr/>
          <a:lstStyle/>
          <a:p>
            <a:r>
              <a:rPr lang="en-US" dirty="0"/>
              <a:t>Rehabilitation from Sin Requires:</a:t>
            </a:r>
          </a:p>
        </p:txBody>
      </p:sp>
    </p:spTree>
    <p:extLst>
      <p:ext uri="{BB962C8B-B14F-4D97-AF65-F5344CB8AC3E}">
        <p14:creationId xmlns:p14="http://schemas.microsoft.com/office/powerpoint/2010/main" val="3353126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BF029-8AE6-4E4A-8FB1-1BDEC4A30611}"/>
              </a:ext>
            </a:extLst>
          </p:cNvPr>
          <p:cNvSpPr>
            <a:spLocks noGrp="1"/>
          </p:cNvSpPr>
          <p:nvPr>
            <p:ph type="title"/>
          </p:nvPr>
        </p:nvSpPr>
        <p:spPr>
          <a:xfrm>
            <a:off x="1478942" y="0"/>
            <a:ext cx="7006689" cy="5143500"/>
          </a:xfrm>
        </p:spPr>
        <p:txBody>
          <a:bodyPr>
            <a:normAutofit/>
          </a:bodyPr>
          <a:lstStyle/>
          <a:p>
            <a:r>
              <a:rPr lang="en-US" sz="6600" dirty="0"/>
              <a:t>No Rehab = </a:t>
            </a:r>
            <a:br>
              <a:rPr lang="en-US" sz="6600" dirty="0"/>
            </a:br>
            <a:r>
              <a:rPr lang="en-US" sz="6600" dirty="0">
                <a:latin typeface="Lato Black" panose="020F0502020204030203" pitchFamily="34" charset="0"/>
                <a:ea typeface="Lato Black" panose="020F0502020204030203" pitchFamily="34" charset="0"/>
                <a:cs typeface="Lato Black" panose="020F0502020204030203" pitchFamily="34" charset="0"/>
              </a:rPr>
              <a:t>No Restoration</a:t>
            </a:r>
          </a:p>
        </p:txBody>
      </p:sp>
    </p:spTree>
    <p:extLst>
      <p:ext uri="{BB962C8B-B14F-4D97-AF65-F5344CB8AC3E}">
        <p14:creationId xmlns:p14="http://schemas.microsoft.com/office/powerpoint/2010/main" val="24925051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F7918AA-6135-9F40-BB94-C9A2A8C7429E}"/>
              </a:ext>
            </a:extLst>
          </p:cNvPr>
          <p:cNvSpPr>
            <a:spLocks noGrp="1"/>
          </p:cNvSpPr>
          <p:nvPr>
            <p:ph idx="1"/>
          </p:nvPr>
        </p:nvSpPr>
        <p:spPr>
          <a:xfrm>
            <a:off x="457200" y="1502796"/>
            <a:ext cx="8229600" cy="3327123"/>
          </a:xfrm>
        </p:spPr>
        <p:txBody>
          <a:bodyPr/>
          <a:lstStyle/>
          <a:p>
            <a:pPr marL="514350" indent="-514350">
              <a:buFont typeface="+mj-lt"/>
              <a:buAutoNum type="arabicPeriod"/>
            </a:pPr>
            <a:r>
              <a:rPr lang="en-US" sz="2400" dirty="0"/>
              <a:t>Own up to sin and its damage</a:t>
            </a:r>
          </a:p>
          <a:p>
            <a:pPr marL="514350" indent="-514350">
              <a:buFont typeface="+mj-lt"/>
              <a:buAutoNum type="arabicPeriod"/>
            </a:pPr>
            <a:r>
              <a:rPr lang="en-US" sz="2400" dirty="0"/>
              <a:t>Make a </a:t>
            </a:r>
            <a:r>
              <a:rPr lang="en-US" sz="2400" u="sng" dirty="0"/>
              <a:t>real</a:t>
            </a:r>
            <a:r>
              <a:rPr lang="en-US" sz="2400" dirty="0"/>
              <a:t> change (repent)</a:t>
            </a:r>
          </a:p>
          <a:p>
            <a:pPr marL="514350" indent="-514350">
              <a:buFont typeface="+mj-lt"/>
              <a:buAutoNum type="arabicPeriod"/>
            </a:pPr>
            <a:r>
              <a:rPr lang="en-US" sz="2400" dirty="0"/>
              <a:t>Make restitution where and when possible</a:t>
            </a:r>
          </a:p>
          <a:p>
            <a:pPr marL="697230" indent="-697230">
              <a:buFont typeface="+mj-lt"/>
              <a:buAutoNum type="arabicPeriod"/>
            </a:pPr>
            <a:r>
              <a:rPr lang="en-US" sz="6000" b="1" dirty="0"/>
              <a:t>Be restored</a:t>
            </a:r>
          </a:p>
        </p:txBody>
      </p:sp>
      <p:sp>
        <p:nvSpPr>
          <p:cNvPr id="3" name="Title 2">
            <a:extLst>
              <a:ext uri="{FF2B5EF4-FFF2-40B4-BE49-F238E27FC236}">
                <a16:creationId xmlns:a16="http://schemas.microsoft.com/office/drawing/2014/main" id="{A28891D1-141F-C448-9902-95E45A9C225A}"/>
              </a:ext>
            </a:extLst>
          </p:cNvPr>
          <p:cNvSpPr>
            <a:spLocks noGrp="1"/>
          </p:cNvSpPr>
          <p:nvPr>
            <p:ph type="title"/>
          </p:nvPr>
        </p:nvSpPr>
        <p:spPr/>
        <p:txBody>
          <a:bodyPr/>
          <a:lstStyle/>
          <a:p>
            <a:r>
              <a:rPr lang="en-US" dirty="0"/>
              <a:t>Rehabilitation from Sin Requires:</a:t>
            </a:r>
          </a:p>
        </p:txBody>
      </p:sp>
    </p:spTree>
    <p:extLst>
      <p:ext uri="{BB962C8B-B14F-4D97-AF65-F5344CB8AC3E}">
        <p14:creationId xmlns:p14="http://schemas.microsoft.com/office/powerpoint/2010/main" val="29265474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C70A8"/>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72D997C-E547-C74D-A7A4-EC46C29745B4}"/>
              </a:ext>
            </a:extLst>
          </p:cNvPr>
          <p:cNvSpPr>
            <a:spLocks noGrp="1"/>
          </p:cNvSpPr>
          <p:nvPr>
            <p:ph type="body" idx="1"/>
          </p:nvPr>
        </p:nvSpPr>
        <p:spPr>
          <a:xfrm>
            <a:off x="2" y="0"/>
            <a:ext cx="2771227" cy="5143500"/>
          </a:xfrm>
        </p:spPr>
        <p:txBody>
          <a:bodyPr>
            <a:normAutofit/>
          </a:bodyPr>
          <a:lstStyle/>
          <a:p>
            <a:pPr algn="r"/>
            <a:r>
              <a:rPr lang="en-US" b="1" dirty="0">
                <a:latin typeface="Lato Black" panose="020F0502020204030203" pitchFamily="34" charset="0"/>
                <a:ea typeface="Lato Black" panose="020F0502020204030203" pitchFamily="34" charset="0"/>
                <a:cs typeface="Lato Black" panose="020F0502020204030203" pitchFamily="34" charset="0"/>
              </a:rPr>
              <a:t>SIN</a:t>
            </a:r>
          </a:p>
          <a:p>
            <a:pPr algn="r"/>
            <a:r>
              <a:rPr lang="en-US" sz="2000" dirty="0"/>
              <a:t>OLD TESTAMENT</a:t>
            </a:r>
          </a:p>
        </p:txBody>
      </p:sp>
      <p:sp>
        <p:nvSpPr>
          <p:cNvPr id="4" name="Text Placeholder 1">
            <a:extLst>
              <a:ext uri="{FF2B5EF4-FFF2-40B4-BE49-F238E27FC236}">
                <a16:creationId xmlns:a16="http://schemas.microsoft.com/office/drawing/2014/main" id="{11BA7FEC-3582-274E-9B1E-62AE6F08D94F}"/>
              </a:ext>
            </a:extLst>
          </p:cNvPr>
          <p:cNvSpPr txBox="1">
            <a:spLocks/>
          </p:cNvSpPr>
          <p:nvPr/>
        </p:nvSpPr>
        <p:spPr>
          <a:xfrm>
            <a:off x="6265627" y="0"/>
            <a:ext cx="2878371" cy="5143500"/>
          </a:xfrm>
          <a:prstGeom prst="rect">
            <a:avLst/>
          </a:prstGeom>
        </p:spPr>
        <p:txBody>
          <a:bodyPr anchor="ctr">
            <a:normAutofit/>
          </a:bodyPr>
          <a:lstStyle>
            <a:lvl1pPr marL="0" indent="0" algn="l" defTabSz="457200" rtl="0" eaLnBrk="1" latinLnBrk="0" hangingPunct="1">
              <a:spcBef>
                <a:spcPct val="20000"/>
              </a:spcBef>
              <a:buFont typeface="Arial"/>
              <a:buNone/>
              <a:defRPr sz="3600" b="0" i="0" kern="1200">
                <a:solidFill>
                  <a:srgbClr val="FFFFFF"/>
                </a:solidFill>
                <a:latin typeface="Lato" panose="020F0502020204030203" pitchFamily="34" charset="0"/>
                <a:ea typeface="Lato" panose="020F0502020204030203" pitchFamily="34" charset="0"/>
                <a:cs typeface="Lato" panose="020F0502020204030203" pitchFamily="34" charset="0"/>
              </a:defRPr>
            </a:lvl1pPr>
            <a:lvl2pPr marL="457200" indent="0" algn="l" defTabSz="457200" rtl="0" eaLnBrk="1" latinLnBrk="0" hangingPunct="1">
              <a:spcBef>
                <a:spcPct val="20000"/>
              </a:spcBef>
              <a:buFont typeface="Arial"/>
              <a:buNone/>
              <a:defRPr sz="1800" kern="1200">
                <a:solidFill>
                  <a:schemeClr val="tx1">
                    <a:tint val="75000"/>
                  </a:schemeClr>
                </a:solidFill>
                <a:latin typeface="Lato Regular"/>
                <a:ea typeface="+mn-ea"/>
                <a:cs typeface="Lato Regular"/>
              </a:defRPr>
            </a:lvl2pPr>
            <a:lvl3pPr marL="914400" indent="0" algn="l" defTabSz="457200" rtl="0" eaLnBrk="1" latinLnBrk="0" hangingPunct="1">
              <a:spcBef>
                <a:spcPct val="20000"/>
              </a:spcBef>
              <a:buFont typeface="Arial"/>
              <a:buNone/>
              <a:defRPr sz="1600" kern="1200">
                <a:solidFill>
                  <a:schemeClr val="tx1">
                    <a:tint val="75000"/>
                  </a:schemeClr>
                </a:solidFill>
                <a:latin typeface="Lato Regular"/>
                <a:ea typeface="+mn-ea"/>
                <a:cs typeface="Lato Regular"/>
              </a:defRPr>
            </a:lvl3pPr>
            <a:lvl4pPr marL="1371600" indent="0" algn="l" defTabSz="457200" rtl="0" eaLnBrk="1" latinLnBrk="0" hangingPunct="1">
              <a:spcBef>
                <a:spcPct val="20000"/>
              </a:spcBef>
              <a:buFont typeface="Arial"/>
              <a:buNone/>
              <a:defRPr sz="1400" kern="1200">
                <a:solidFill>
                  <a:schemeClr val="tx1">
                    <a:tint val="75000"/>
                  </a:schemeClr>
                </a:solidFill>
                <a:latin typeface="Lato Regular"/>
                <a:ea typeface="+mn-ea"/>
                <a:cs typeface="Lato Regular"/>
              </a:defRPr>
            </a:lvl4pPr>
            <a:lvl5pPr marL="1828800" indent="0" algn="l" defTabSz="457200" rtl="0" eaLnBrk="1" latinLnBrk="0" hangingPunct="1">
              <a:spcBef>
                <a:spcPct val="20000"/>
              </a:spcBef>
              <a:buFont typeface="Arial"/>
              <a:buNone/>
              <a:defRPr sz="1400" kern="1200">
                <a:solidFill>
                  <a:schemeClr val="tx1">
                    <a:tint val="75000"/>
                  </a:schemeClr>
                </a:solidFill>
                <a:latin typeface="Lato Regular"/>
                <a:ea typeface="+mn-ea"/>
                <a:cs typeface="Lato Regular"/>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b="1" dirty="0">
                <a:latin typeface="Lato Black" panose="020F0502020204030203" pitchFamily="34" charset="0"/>
                <a:ea typeface="Lato Black" panose="020F0502020204030203" pitchFamily="34" charset="0"/>
                <a:cs typeface="Lato Black" panose="020F0502020204030203" pitchFamily="34" charset="0"/>
              </a:rPr>
              <a:t>SIN</a:t>
            </a:r>
          </a:p>
          <a:p>
            <a:r>
              <a:rPr lang="en-US" sz="2000" dirty="0"/>
              <a:t>NEW TESTAMENT</a:t>
            </a:r>
          </a:p>
        </p:txBody>
      </p:sp>
      <p:pic>
        <p:nvPicPr>
          <p:cNvPr id="6" name="Picture 5" descr="A white cross on a black background&#10;&#10;Description automatically generated with medium confidence">
            <a:extLst>
              <a:ext uri="{FF2B5EF4-FFF2-40B4-BE49-F238E27FC236}">
                <a16:creationId xmlns:a16="http://schemas.microsoft.com/office/drawing/2014/main" id="{E521F9EA-BEA7-BF46-9A50-59A2D3F2F137}"/>
              </a:ext>
            </a:extLst>
          </p:cNvPr>
          <p:cNvPicPr>
            <a:picLocks noChangeAspect="1"/>
          </p:cNvPicPr>
          <p:nvPr/>
        </p:nvPicPr>
        <p:blipFill rotWithShape="1">
          <a:blip r:embed="rId2"/>
          <a:srcRect l="27816" r="27955"/>
          <a:stretch/>
        </p:blipFill>
        <p:spPr>
          <a:xfrm>
            <a:off x="3684494" y="1634432"/>
            <a:ext cx="1474035" cy="1874635"/>
          </a:xfrm>
          <a:prstGeom prst="rect">
            <a:avLst/>
          </a:prstGeom>
        </p:spPr>
      </p:pic>
      <p:cxnSp>
        <p:nvCxnSpPr>
          <p:cNvPr id="9" name="Straight Arrow Connector 8">
            <a:extLst>
              <a:ext uri="{FF2B5EF4-FFF2-40B4-BE49-F238E27FC236}">
                <a16:creationId xmlns:a16="http://schemas.microsoft.com/office/drawing/2014/main" id="{8A177E4D-D702-CB4A-862C-FD64E177348A}"/>
              </a:ext>
            </a:extLst>
          </p:cNvPr>
          <p:cNvCxnSpPr/>
          <p:nvPr/>
        </p:nvCxnSpPr>
        <p:spPr>
          <a:xfrm>
            <a:off x="2895600" y="2409134"/>
            <a:ext cx="788894" cy="0"/>
          </a:xfrm>
          <a:prstGeom prst="straightConnector1">
            <a:avLst/>
          </a:prstGeom>
          <a:ln w="76200">
            <a:tailEnd type="triangle"/>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D91439E5-D0D8-B142-81F7-25E1099D3092}"/>
              </a:ext>
            </a:extLst>
          </p:cNvPr>
          <p:cNvCxnSpPr>
            <a:cxnSpLocks/>
          </p:cNvCxnSpPr>
          <p:nvPr/>
        </p:nvCxnSpPr>
        <p:spPr>
          <a:xfrm flipH="1">
            <a:off x="5209060" y="2417729"/>
            <a:ext cx="884367" cy="0"/>
          </a:xfrm>
          <a:prstGeom prst="straightConnector1">
            <a:avLst/>
          </a:prstGeom>
          <a:ln w="76200">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773978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39B7D47F-920E-CA4C-8A3A-F7840C2B1948}"/>
              </a:ext>
            </a:extLst>
          </p:cNvPr>
          <p:cNvSpPr>
            <a:spLocks noGrp="1"/>
          </p:cNvSpPr>
          <p:nvPr>
            <p:ph idx="1"/>
          </p:nvPr>
        </p:nvSpPr>
        <p:spPr>
          <a:xfrm>
            <a:off x="690281" y="1957311"/>
            <a:ext cx="3263153" cy="707853"/>
          </a:xfrm>
        </p:spPr>
        <p:txBody>
          <a:bodyPr/>
          <a:lstStyle/>
          <a:p>
            <a:pPr marL="0" indent="0">
              <a:buNone/>
            </a:pPr>
            <a:r>
              <a:rPr lang="en-US" dirty="0"/>
              <a:t>to express their</a:t>
            </a:r>
          </a:p>
        </p:txBody>
      </p:sp>
      <p:sp>
        <p:nvSpPr>
          <p:cNvPr id="6" name="Title 5">
            <a:extLst>
              <a:ext uri="{FF2B5EF4-FFF2-40B4-BE49-F238E27FC236}">
                <a16:creationId xmlns:a16="http://schemas.microsoft.com/office/drawing/2014/main" id="{470DA358-75D8-7646-A4AD-5C5B33ED80F7}"/>
              </a:ext>
            </a:extLst>
          </p:cNvPr>
          <p:cNvSpPr>
            <a:spLocks noGrp="1"/>
          </p:cNvSpPr>
          <p:nvPr>
            <p:ph type="title"/>
          </p:nvPr>
        </p:nvSpPr>
        <p:spPr/>
        <p:txBody>
          <a:bodyPr/>
          <a:lstStyle/>
          <a:p>
            <a:r>
              <a:rPr lang="en-US" sz="3200" dirty="0"/>
              <a:t>God offers baptism as the way for sinners:</a:t>
            </a:r>
          </a:p>
        </p:txBody>
      </p:sp>
      <p:sp>
        <p:nvSpPr>
          <p:cNvPr id="8" name="Content Placeholder 6">
            <a:extLst>
              <a:ext uri="{FF2B5EF4-FFF2-40B4-BE49-F238E27FC236}">
                <a16:creationId xmlns:a16="http://schemas.microsoft.com/office/drawing/2014/main" id="{866E2FA6-06AE-C24A-A3DD-F84DA03576F4}"/>
              </a:ext>
            </a:extLst>
          </p:cNvPr>
          <p:cNvSpPr txBox="1">
            <a:spLocks/>
          </p:cNvSpPr>
          <p:nvPr/>
        </p:nvSpPr>
        <p:spPr>
          <a:xfrm>
            <a:off x="3635186" y="1631844"/>
            <a:ext cx="636495" cy="1264161"/>
          </a:xfrm>
          <a:prstGeom prst="rect">
            <a:avLst/>
          </a:prstGeom>
        </p:spPr>
        <p:txBody>
          <a:bodyPr anchor="ctr"/>
          <a:lstStyle>
            <a:lvl1pPr marL="342900" indent="-342900" algn="l" defTabSz="457200" rtl="0" eaLnBrk="1" latinLnBrk="0" hangingPunct="1">
              <a:spcBef>
                <a:spcPct val="20000"/>
              </a:spcBef>
              <a:buFont typeface="Arial"/>
              <a:buChar char="•"/>
              <a:defRPr sz="3200" b="0" i="0" kern="1200">
                <a:solidFill>
                  <a:srgbClr val="FFFFFF"/>
                </a:solidFill>
                <a:latin typeface="Lato" panose="020F0502020204030203" pitchFamily="34" charset="0"/>
                <a:ea typeface="Lato" panose="020F0502020204030203" pitchFamily="34" charset="0"/>
                <a:cs typeface="Lato" panose="020F0502020204030203" pitchFamily="34" charset="0"/>
              </a:defRPr>
            </a:lvl1pPr>
            <a:lvl2pPr marL="742950" indent="-285750" algn="l" defTabSz="457200" rtl="0" eaLnBrk="1" latinLnBrk="0" hangingPunct="1">
              <a:spcBef>
                <a:spcPct val="20000"/>
              </a:spcBef>
              <a:buFont typeface="Arial"/>
              <a:buChar char="–"/>
              <a:defRPr sz="2800" b="0" i="0" kern="1200">
                <a:solidFill>
                  <a:srgbClr val="FFFFFF"/>
                </a:solidFill>
                <a:latin typeface="Lato" panose="020F0502020204030203" pitchFamily="34" charset="0"/>
                <a:ea typeface="Lato" panose="020F0502020204030203" pitchFamily="34" charset="0"/>
                <a:cs typeface="Lato" panose="020F0502020204030203" pitchFamily="34" charset="0"/>
              </a:defRPr>
            </a:lvl2pPr>
            <a:lvl3pPr marL="1143000" indent="-228600" algn="l" defTabSz="457200" rtl="0" eaLnBrk="1" latinLnBrk="0" hangingPunct="1">
              <a:spcBef>
                <a:spcPct val="20000"/>
              </a:spcBef>
              <a:buFont typeface="Arial"/>
              <a:buChar char="•"/>
              <a:defRPr sz="2400" b="0" i="0" kern="1200">
                <a:solidFill>
                  <a:srgbClr val="FFFFFF"/>
                </a:solidFill>
                <a:latin typeface="Lato" panose="020F0502020204030203" pitchFamily="34" charset="0"/>
                <a:ea typeface="Lato" panose="020F0502020204030203" pitchFamily="34" charset="0"/>
                <a:cs typeface="Lato" panose="020F0502020204030203" pitchFamily="34" charset="0"/>
              </a:defRPr>
            </a:lvl3pPr>
            <a:lvl4pPr marL="1600200" indent="-228600" algn="l" defTabSz="457200" rtl="0" eaLnBrk="1" latinLnBrk="0" hangingPunct="1">
              <a:spcBef>
                <a:spcPct val="20000"/>
              </a:spcBef>
              <a:buFont typeface="Arial"/>
              <a:buChar char="–"/>
              <a:defRPr sz="2000" b="0" i="0" kern="1200">
                <a:solidFill>
                  <a:srgbClr val="FFFFFF"/>
                </a:solidFill>
                <a:latin typeface="Lato" panose="020F0502020204030203" pitchFamily="34" charset="0"/>
                <a:ea typeface="Lato" panose="020F0502020204030203" pitchFamily="34" charset="0"/>
                <a:cs typeface="Lato" panose="020F0502020204030203" pitchFamily="34" charset="0"/>
              </a:defRPr>
            </a:lvl4pPr>
            <a:lvl5pPr marL="2057400" indent="-228600" algn="l" defTabSz="457200" rtl="0" eaLnBrk="1" latinLnBrk="0" hangingPunct="1">
              <a:spcBef>
                <a:spcPct val="20000"/>
              </a:spcBef>
              <a:buFont typeface="Arial"/>
              <a:buChar char="»"/>
              <a:defRPr sz="2000" b="0" i="0" kern="1200">
                <a:solidFill>
                  <a:srgbClr val="FFFFFF"/>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6600" dirty="0">
                <a:latin typeface="Lato Light" panose="020F0502020204030203" pitchFamily="34" charset="0"/>
                <a:ea typeface="Lato Light" panose="020F0502020204030203" pitchFamily="34" charset="0"/>
                <a:cs typeface="Lato Light" panose="020F0502020204030203" pitchFamily="34" charset="0"/>
              </a:rPr>
              <a:t>{</a:t>
            </a:r>
          </a:p>
        </p:txBody>
      </p:sp>
      <p:sp>
        <p:nvSpPr>
          <p:cNvPr id="9" name="Content Placeholder 6">
            <a:extLst>
              <a:ext uri="{FF2B5EF4-FFF2-40B4-BE49-F238E27FC236}">
                <a16:creationId xmlns:a16="http://schemas.microsoft.com/office/drawing/2014/main" id="{56B0904B-14C6-4841-A041-56ED37BF0216}"/>
              </a:ext>
            </a:extLst>
          </p:cNvPr>
          <p:cNvSpPr txBox="1">
            <a:spLocks/>
          </p:cNvSpPr>
          <p:nvPr/>
        </p:nvSpPr>
        <p:spPr>
          <a:xfrm>
            <a:off x="6190127" y="1631843"/>
            <a:ext cx="636495" cy="1264161"/>
          </a:xfrm>
          <a:prstGeom prst="rect">
            <a:avLst/>
          </a:prstGeom>
        </p:spPr>
        <p:txBody>
          <a:bodyPr anchor="ctr"/>
          <a:lstStyle>
            <a:lvl1pPr marL="342900" indent="-342900" algn="l" defTabSz="457200" rtl="0" eaLnBrk="1" latinLnBrk="0" hangingPunct="1">
              <a:spcBef>
                <a:spcPct val="20000"/>
              </a:spcBef>
              <a:buFont typeface="Arial"/>
              <a:buChar char="•"/>
              <a:defRPr sz="3200" b="0" i="0" kern="1200">
                <a:solidFill>
                  <a:srgbClr val="FFFFFF"/>
                </a:solidFill>
                <a:latin typeface="Lato" panose="020F0502020204030203" pitchFamily="34" charset="0"/>
                <a:ea typeface="Lato" panose="020F0502020204030203" pitchFamily="34" charset="0"/>
                <a:cs typeface="Lato" panose="020F0502020204030203" pitchFamily="34" charset="0"/>
              </a:defRPr>
            </a:lvl1pPr>
            <a:lvl2pPr marL="742950" indent="-285750" algn="l" defTabSz="457200" rtl="0" eaLnBrk="1" latinLnBrk="0" hangingPunct="1">
              <a:spcBef>
                <a:spcPct val="20000"/>
              </a:spcBef>
              <a:buFont typeface="Arial"/>
              <a:buChar char="–"/>
              <a:defRPr sz="2800" b="0" i="0" kern="1200">
                <a:solidFill>
                  <a:srgbClr val="FFFFFF"/>
                </a:solidFill>
                <a:latin typeface="Lato" panose="020F0502020204030203" pitchFamily="34" charset="0"/>
                <a:ea typeface="Lato" panose="020F0502020204030203" pitchFamily="34" charset="0"/>
                <a:cs typeface="Lato" panose="020F0502020204030203" pitchFamily="34" charset="0"/>
              </a:defRPr>
            </a:lvl2pPr>
            <a:lvl3pPr marL="1143000" indent="-228600" algn="l" defTabSz="457200" rtl="0" eaLnBrk="1" latinLnBrk="0" hangingPunct="1">
              <a:spcBef>
                <a:spcPct val="20000"/>
              </a:spcBef>
              <a:buFont typeface="Arial"/>
              <a:buChar char="•"/>
              <a:defRPr sz="2400" b="0" i="0" kern="1200">
                <a:solidFill>
                  <a:srgbClr val="FFFFFF"/>
                </a:solidFill>
                <a:latin typeface="Lato" panose="020F0502020204030203" pitchFamily="34" charset="0"/>
                <a:ea typeface="Lato" panose="020F0502020204030203" pitchFamily="34" charset="0"/>
                <a:cs typeface="Lato" panose="020F0502020204030203" pitchFamily="34" charset="0"/>
              </a:defRPr>
            </a:lvl3pPr>
            <a:lvl4pPr marL="1600200" indent="-228600" algn="l" defTabSz="457200" rtl="0" eaLnBrk="1" latinLnBrk="0" hangingPunct="1">
              <a:spcBef>
                <a:spcPct val="20000"/>
              </a:spcBef>
              <a:buFont typeface="Arial"/>
              <a:buChar char="–"/>
              <a:defRPr sz="2000" b="0" i="0" kern="1200">
                <a:solidFill>
                  <a:srgbClr val="FFFFFF"/>
                </a:solidFill>
                <a:latin typeface="Lato" panose="020F0502020204030203" pitchFamily="34" charset="0"/>
                <a:ea typeface="Lato" panose="020F0502020204030203" pitchFamily="34" charset="0"/>
                <a:cs typeface="Lato" panose="020F0502020204030203" pitchFamily="34" charset="0"/>
              </a:defRPr>
            </a:lvl4pPr>
            <a:lvl5pPr marL="2057400" indent="-228600" algn="l" defTabSz="457200" rtl="0" eaLnBrk="1" latinLnBrk="0" hangingPunct="1">
              <a:spcBef>
                <a:spcPct val="20000"/>
              </a:spcBef>
              <a:buFont typeface="Arial"/>
              <a:buChar char="»"/>
              <a:defRPr sz="2000" b="0" i="0" kern="1200">
                <a:solidFill>
                  <a:srgbClr val="FFFFFF"/>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6600" dirty="0">
                <a:latin typeface="Lato Light" panose="020F0502020204030203" pitchFamily="34" charset="0"/>
                <a:ea typeface="Lato Light" panose="020F0502020204030203" pitchFamily="34" charset="0"/>
                <a:cs typeface="Lato Light" panose="020F0502020204030203" pitchFamily="34" charset="0"/>
              </a:rPr>
              <a:t>}</a:t>
            </a:r>
          </a:p>
        </p:txBody>
      </p:sp>
      <p:sp>
        <p:nvSpPr>
          <p:cNvPr id="10" name="Content Placeholder 6">
            <a:extLst>
              <a:ext uri="{FF2B5EF4-FFF2-40B4-BE49-F238E27FC236}">
                <a16:creationId xmlns:a16="http://schemas.microsoft.com/office/drawing/2014/main" id="{92D08674-ED16-9349-A355-AA3313834860}"/>
              </a:ext>
            </a:extLst>
          </p:cNvPr>
          <p:cNvSpPr txBox="1">
            <a:spLocks/>
          </p:cNvSpPr>
          <p:nvPr/>
        </p:nvSpPr>
        <p:spPr>
          <a:xfrm>
            <a:off x="6826622" y="1957311"/>
            <a:ext cx="1474693" cy="707853"/>
          </a:xfrm>
          <a:prstGeom prst="rect">
            <a:avLst/>
          </a:prstGeom>
        </p:spPr>
        <p:txBody>
          <a:bodyPr/>
          <a:lstStyle>
            <a:lvl1pPr marL="342900" indent="-342900" algn="l" defTabSz="457200" rtl="0" eaLnBrk="1" latinLnBrk="0" hangingPunct="1">
              <a:spcBef>
                <a:spcPct val="20000"/>
              </a:spcBef>
              <a:buFont typeface="Arial"/>
              <a:buChar char="•"/>
              <a:defRPr sz="3200" b="0" i="0" kern="1200">
                <a:solidFill>
                  <a:srgbClr val="FFFFFF"/>
                </a:solidFill>
                <a:latin typeface="Lato" panose="020F0502020204030203" pitchFamily="34" charset="0"/>
                <a:ea typeface="Lato" panose="020F0502020204030203" pitchFamily="34" charset="0"/>
                <a:cs typeface="Lato" panose="020F0502020204030203" pitchFamily="34" charset="0"/>
              </a:defRPr>
            </a:lvl1pPr>
            <a:lvl2pPr marL="742950" indent="-285750" algn="l" defTabSz="457200" rtl="0" eaLnBrk="1" latinLnBrk="0" hangingPunct="1">
              <a:spcBef>
                <a:spcPct val="20000"/>
              </a:spcBef>
              <a:buFont typeface="Arial"/>
              <a:buChar char="–"/>
              <a:defRPr sz="2800" b="0" i="0" kern="1200">
                <a:solidFill>
                  <a:srgbClr val="FFFFFF"/>
                </a:solidFill>
                <a:latin typeface="Lato" panose="020F0502020204030203" pitchFamily="34" charset="0"/>
                <a:ea typeface="Lato" panose="020F0502020204030203" pitchFamily="34" charset="0"/>
                <a:cs typeface="Lato" panose="020F0502020204030203" pitchFamily="34" charset="0"/>
              </a:defRPr>
            </a:lvl2pPr>
            <a:lvl3pPr marL="1143000" indent="-228600" algn="l" defTabSz="457200" rtl="0" eaLnBrk="1" latinLnBrk="0" hangingPunct="1">
              <a:spcBef>
                <a:spcPct val="20000"/>
              </a:spcBef>
              <a:buFont typeface="Arial"/>
              <a:buChar char="•"/>
              <a:defRPr sz="2400" b="0" i="0" kern="1200">
                <a:solidFill>
                  <a:srgbClr val="FFFFFF"/>
                </a:solidFill>
                <a:latin typeface="Lato" panose="020F0502020204030203" pitchFamily="34" charset="0"/>
                <a:ea typeface="Lato" panose="020F0502020204030203" pitchFamily="34" charset="0"/>
                <a:cs typeface="Lato" panose="020F0502020204030203" pitchFamily="34" charset="0"/>
              </a:defRPr>
            </a:lvl3pPr>
            <a:lvl4pPr marL="1600200" indent="-228600" algn="l" defTabSz="457200" rtl="0" eaLnBrk="1" latinLnBrk="0" hangingPunct="1">
              <a:spcBef>
                <a:spcPct val="20000"/>
              </a:spcBef>
              <a:buFont typeface="Arial"/>
              <a:buChar char="–"/>
              <a:defRPr sz="2000" b="0" i="0" kern="1200">
                <a:solidFill>
                  <a:srgbClr val="FFFFFF"/>
                </a:solidFill>
                <a:latin typeface="Lato" panose="020F0502020204030203" pitchFamily="34" charset="0"/>
                <a:ea typeface="Lato" panose="020F0502020204030203" pitchFamily="34" charset="0"/>
                <a:cs typeface="Lato" panose="020F0502020204030203" pitchFamily="34" charset="0"/>
              </a:defRPr>
            </a:lvl4pPr>
            <a:lvl5pPr marL="2057400" indent="-228600" algn="l" defTabSz="457200" rtl="0" eaLnBrk="1" latinLnBrk="0" hangingPunct="1">
              <a:spcBef>
                <a:spcPct val="20000"/>
              </a:spcBef>
              <a:buFont typeface="Arial"/>
              <a:buChar char="»"/>
              <a:defRPr sz="2000" b="0" i="0" kern="1200">
                <a:solidFill>
                  <a:srgbClr val="FFFFFF"/>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a:t>faith</a:t>
            </a:r>
          </a:p>
        </p:txBody>
      </p:sp>
      <p:sp>
        <p:nvSpPr>
          <p:cNvPr id="11" name="Content Placeholder 6">
            <a:extLst>
              <a:ext uri="{FF2B5EF4-FFF2-40B4-BE49-F238E27FC236}">
                <a16:creationId xmlns:a16="http://schemas.microsoft.com/office/drawing/2014/main" id="{4F235F12-7485-C143-BB87-3149FACFABF1}"/>
              </a:ext>
            </a:extLst>
          </p:cNvPr>
          <p:cNvSpPr txBox="1">
            <a:spLocks/>
          </p:cNvSpPr>
          <p:nvPr/>
        </p:nvSpPr>
        <p:spPr>
          <a:xfrm>
            <a:off x="4206690" y="1361780"/>
            <a:ext cx="2147048" cy="1804285"/>
          </a:xfrm>
          <a:prstGeom prst="rect">
            <a:avLst/>
          </a:prstGeom>
        </p:spPr>
        <p:txBody>
          <a:bodyPr anchor="ctr"/>
          <a:lstStyle>
            <a:lvl1pPr marL="342900" indent="-342900" algn="l" defTabSz="457200" rtl="0" eaLnBrk="1" latinLnBrk="0" hangingPunct="1">
              <a:spcBef>
                <a:spcPct val="20000"/>
              </a:spcBef>
              <a:buFont typeface="Arial"/>
              <a:buChar char="•"/>
              <a:defRPr sz="3200" b="0" i="0" kern="1200">
                <a:solidFill>
                  <a:srgbClr val="FFFFFF"/>
                </a:solidFill>
                <a:latin typeface="Lato" panose="020F0502020204030203" pitchFamily="34" charset="0"/>
                <a:ea typeface="Lato" panose="020F0502020204030203" pitchFamily="34" charset="0"/>
                <a:cs typeface="Lato" panose="020F0502020204030203" pitchFamily="34" charset="0"/>
              </a:defRPr>
            </a:lvl1pPr>
            <a:lvl2pPr marL="742950" indent="-285750" algn="l" defTabSz="457200" rtl="0" eaLnBrk="1" latinLnBrk="0" hangingPunct="1">
              <a:spcBef>
                <a:spcPct val="20000"/>
              </a:spcBef>
              <a:buFont typeface="Arial"/>
              <a:buChar char="–"/>
              <a:defRPr sz="2800" b="0" i="0" kern="1200">
                <a:solidFill>
                  <a:srgbClr val="FFFFFF"/>
                </a:solidFill>
                <a:latin typeface="Lato" panose="020F0502020204030203" pitchFamily="34" charset="0"/>
                <a:ea typeface="Lato" panose="020F0502020204030203" pitchFamily="34" charset="0"/>
                <a:cs typeface="Lato" panose="020F0502020204030203" pitchFamily="34" charset="0"/>
              </a:defRPr>
            </a:lvl2pPr>
            <a:lvl3pPr marL="1143000" indent="-228600" algn="l" defTabSz="457200" rtl="0" eaLnBrk="1" latinLnBrk="0" hangingPunct="1">
              <a:spcBef>
                <a:spcPct val="20000"/>
              </a:spcBef>
              <a:buFont typeface="Arial"/>
              <a:buChar char="•"/>
              <a:defRPr sz="2400" b="0" i="0" kern="1200">
                <a:solidFill>
                  <a:srgbClr val="FFFFFF"/>
                </a:solidFill>
                <a:latin typeface="Lato" panose="020F0502020204030203" pitchFamily="34" charset="0"/>
                <a:ea typeface="Lato" panose="020F0502020204030203" pitchFamily="34" charset="0"/>
                <a:cs typeface="Lato" panose="020F0502020204030203" pitchFamily="34" charset="0"/>
              </a:defRPr>
            </a:lvl3pPr>
            <a:lvl4pPr marL="1600200" indent="-228600" algn="l" defTabSz="457200" rtl="0" eaLnBrk="1" latinLnBrk="0" hangingPunct="1">
              <a:spcBef>
                <a:spcPct val="20000"/>
              </a:spcBef>
              <a:buFont typeface="Arial"/>
              <a:buChar char="–"/>
              <a:defRPr sz="2000" b="0" i="0" kern="1200">
                <a:solidFill>
                  <a:srgbClr val="FFFFFF"/>
                </a:solidFill>
                <a:latin typeface="Lato" panose="020F0502020204030203" pitchFamily="34" charset="0"/>
                <a:ea typeface="Lato" panose="020F0502020204030203" pitchFamily="34" charset="0"/>
                <a:cs typeface="Lato" panose="020F0502020204030203" pitchFamily="34" charset="0"/>
              </a:defRPr>
            </a:lvl4pPr>
            <a:lvl5pPr marL="2057400" indent="-228600" algn="l" defTabSz="457200" rtl="0" eaLnBrk="1" latinLnBrk="0" hangingPunct="1">
              <a:spcBef>
                <a:spcPct val="20000"/>
              </a:spcBef>
              <a:buFont typeface="Arial"/>
              <a:buChar char="»"/>
              <a:defRPr sz="2000" b="0" i="0" kern="1200">
                <a:solidFill>
                  <a:srgbClr val="FFFFFF"/>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800" dirty="0"/>
              <a:t>realization</a:t>
            </a:r>
          </a:p>
          <a:p>
            <a:pPr marL="0" indent="0">
              <a:buFont typeface="Arial"/>
              <a:buNone/>
            </a:pPr>
            <a:r>
              <a:rPr lang="en-US" sz="2800" dirty="0"/>
              <a:t>repentance</a:t>
            </a:r>
          </a:p>
          <a:p>
            <a:pPr marL="0" indent="0">
              <a:buFont typeface="Arial"/>
              <a:buNone/>
            </a:pPr>
            <a:r>
              <a:rPr lang="en-US" sz="2800" dirty="0"/>
              <a:t>restitution</a:t>
            </a:r>
          </a:p>
        </p:txBody>
      </p:sp>
      <p:sp>
        <p:nvSpPr>
          <p:cNvPr id="12" name="Content Placeholder 6">
            <a:extLst>
              <a:ext uri="{FF2B5EF4-FFF2-40B4-BE49-F238E27FC236}">
                <a16:creationId xmlns:a16="http://schemas.microsoft.com/office/drawing/2014/main" id="{175CE1F0-BA49-A141-BBE6-4D942F423E57}"/>
              </a:ext>
            </a:extLst>
          </p:cNvPr>
          <p:cNvSpPr txBox="1">
            <a:spLocks/>
          </p:cNvSpPr>
          <p:nvPr/>
        </p:nvSpPr>
        <p:spPr>
          <a:xfrm>
            <a:off x="457200" y="3660108"/>
            <a:ext cx="3585881" cy="707853"/>
          </a:xfrm>
          <a:prstGeom prst="rect">
            <a:avLst/>
          </a:prstGeom>
        </p:spPr>
        <p:txBody>
          <a:bodyPr/>
          <a:lstStyle>
            <a:lvl1pPr marL="342900" indent="-342900" algn="l" defTabSz="457200" rtl="0" eaLnBrk="1" latinLnBrk="0" hangingPunct="1">
              <a:spcBef>
                <a:spcPct val="20000"/>
              </a:spcBef>
              <a:buFont typeface="Arial"/>
              <a:buChar char="•"/>
              <a:defRPr sz="3200" b="0" i="0" kern="1200">
                <a:solidFill>
                  <a:srgbClr val="FFFFFF"/>
                </a:solidFill>
                <a:latin typeface="Lato" panose="020F0502020204030203" pitchFamily="34" charset="0"/>
                <a:ea typeface="Lato" panose="020F0502020204030203" pitchFamily="34" charset="0"/>
                <a:cs typeface="Lato" panose="020F0502020204030203" pitchFamily="34" charset="0"/>
              </a:defRPr>
            </a:lvl1pPr>
            <a:lvl2pPr marL="742950" indent="-285750" algn="l" defTabSz="457200" rtl="0" eaLnBrk="1" latinLnBrk="0" hangingPunct="1">
              <a:spcBef>
                <a:spcPct val="20000"/>
              </a:spcBef>
              <a:buFont typeface="Arial"/>
              <a:buChar char="–"/>
              <a:defRPr sz="2800" b="0" i="0" kern="1200">
                <a:solidFill>
                  <a:srgbClr val="FFFFFF"/>
                </a:solidFill>
                <a:latin typeface="Lato" panose="020F0502020204030203" pitchFamily="34" charset="0"/>
                <a:ea typeface="Lato" panose="020F0502020204030203" pitchFamily="34" charset="0"/>
                <a:cs typeface="Lato" panose="020F0502020204030203" pitchFamily="34" charset="0"/>
              </a:defRPr>
            </a:lvl2pPr>
            <a:lvl3pPr marL="1143000" indent="-228600" algn="l" defTabSz="457200" rtl="0" eaLnBrk="1" latinLnBrk="0" hangingPunct="1">
              <a:spcBef>
                <a:spcPct val="20000"/>
              </a:spcBef>
              <a:buFont typeface="Arial"/>
              <a:buChar char="•"/>
              <a:defRPr sz="2400" b="0" i="0" kern="1200">
                <a:solidFill>
                  <a:srgbClr val="FFFFFF"/>
                </a:solidFill>
                <a:latin typeface="Lato" panose="020F0502020204030203" pitchFamily="34" charset="0"/>
                <a:ea typeface="Lato" panose="020F0502020204030203" pitchFamily="34" charset="0"/>
                <a:cs typeface="Lato" panose="020F0502020204030203" pitchFamily="34" charset="0"/>
              </a:defRPr>
            </a:lvl3pPr>
            <a:lvl4pPr marL="1600200" indent="-228600" algn="l" defTabSz="457200" rtl="0" eaLnBrk="1" latinLnBrk="0" hangingPunct="1">
              <a:spcBef>
                <a:spcPct val="20000"/>
              </a:spcBef>
              <a:buFont typeface="Arial"/>
              <a:buChar char="–"/>
              <a:defRPr sz="2000" b="0" i="0" kern="1200">
                <a:solidFill>
                  <a:srgbClr val="FFFFFF"/>
                </a:solidFill>
                <a:latin typeface="Lato" panose="020F0502020204030203" pitchFamily="34" charset="0"/>
                <a:ea typeface="Lato" panose="020F0502020204030203" pitchFamily="34" charset="0"/>
                <a:cs typeface="Lato" panose="020F0502020204030203" pitchFamily="34" charset="0"/>
              </a:defRPr>
            </a:lvl4pPr>
            <a:lvl5pPr marL="2057400" indent="-228600" algn="l" defTabSz="457200" rtl="0" eaLnBrk="1" latinLnBrk="0" hangingPunct="1">
              <a:spcBef>
                <a:spcPct val="20000"/>
              </a:spcBef>
              <a:buFont typeface="Arial"/>
              <a:buChar char="»"/>
              <a:defRPr sz="2000" b="0" i="0" kern="1200">
                <a:solidFill>
                  <a:srgbClr val="FFFFFF"/>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a:t>and receive their</a:t>
            </a:r>
          </a:p>
        </p:txBody>
      </p:sp>
      <p:sp>
        <p:nvSpPr>
          <p:cNvPr id="13" name="Content Placeholder 6">
            <a:extLst>
              <a:ext uri="{FF2B5EF4-FFF2-40B4-BE49-F238E27FC236}">
                <a16:creationId xmlns:a16="http://schemas.microsoft.com/office/drawing/2014/main" id="{8C32CBA5-EFCF-C04E-899A-98D358CBB5D1}"/>
              </a:ext>
            </a:extLst>
          </p:cNvPr>
          <p:cNvSpPr txBox="1">
            <a:spLocks/>
          </p:cNvSpPr>
          <p:nvPr/>
        </p:nvSpPr>
        <p:spPr>
          <a:xfrm>
            <a:off x="3724833" y="3334641"/>
            <a:ext cx="636495" cy="1264161"/>
          </a:xfrm>
          <a:prstGeom prst="rect">
            <a:avLst/>
          </a:prstGeom>
        </p:spPr>
        <p:txBody>
          <a:bodyPr anchor="ctr"/>
          <a:lstStyle>
            <a:lvl1pPr marL="342900" indent="-342900" algn="l" defTabSz="457200" rtl="0" eaLnBrk="1" latinLnBrk="0" hangingPunct="1">
              <a:spcBef>
                <a:spcPct val="20000"/>
              </a:spcBef>
              <a:buFont typeface="Arial"/>
              <a:buChar char="•"/>
              <a:defRPr sz="3200" b="0" i="0" kern="1200">
                <a:solidFill>
                  <a:srgbClr val="FFFFFF"/>
                </a:solidFill>
                <a:latin typeface="Lato" panose="020F0502020204030203" pitchFamily="34" charset="0"/>
                <a:ea typeface="Lato" panose="020F0502020204030203" pitchFamily="34" charset="0"/>
                <a:cs typeface="Lato" panose="020F0502020204030203" pitchFamily="34" charset="0"/>
              </a:defRPr>
            </a:lvl1pPr>
            <a:lvl2pPr marL="742950" indent="-285750" algn="l" defTabSz="457200" rtl="0" eaLnBrk="1" latinLnBrk="0" hangingPunct="1">
              <a:spcBef>
                <a:spcPct val="20000"/>
              </a:spcBef>
              <a:buFont typeface="Arial"/>
              <a:buChar char="–"/>
              <a:defRPr sz="2800" b="0" i="0" kern="1200">
                <a:solidFill>
                  <a:srgbClr val="FFFFFF"/>
                </a:solidFill>
                <a:latin typeface="Lato" panose="020F0502020204030203" pitchFamily="34" charset="0"/>
                <a:ea typeface="Lato" panose="020F0502020204030203" pitchFamily="34" charset="0"/>
                <a:cs typeface="Lato" panose="020F0502020204030203" pitchFamily="34" charset="0"/>
              </a:defRPr>
            </a:lvl2pPr>
            <a:lvl3pPr marL="1143000" indent="-228600" algn="l" defTabSz="457200" rtl="0" eaLnBrk="1" latinLnBrk="0" hangingPunct="1">
              <a:spcBef>
                <a:spcPct val="20000"/>
              </a:spcBef>
              <a:buFont typeface="Arial"/>
              <a:buChar char="•"/>
              <a:defRPr sz="2400" b="0" i="0" kern="1200">
                <a:solidFill>
                  <a:srgbClr val="FFFFFF"/>
                </a:solidFill>
                <a:latin typeface="Lato" panose="020F0502020204030203" pitchFamily="34" charset="0"/>
                <a:ea typeface="Lato" panose="020F0502020204030203" pitchFamily="34" charset="0"/>
                <a:cs typeface="Lato" panose="020F0502020204030203" pitchFamily="34" charset="0"/>
              </a:defRPr>
            </a:lvl3pPr>
            <a:lvl4pPr marL="1600200" indent="-228600" algn="l" defTabSz="457200" rtl="0" eaLnBrk="1" latinLnBrk="0" hangingPunct="1">
              <a:spcBef>
                <a:spcPct val="20000"/>
              </a:spcBef>
              <a:buFont typeface="Arial"/>
              <a:buChar char="–"/>
              <a:defRPr sz="2000" b="0" i="0" kern="1200">
                <a:solidFill>
                  <a:srgbClr val="FFFFFF"/>
                </a:solidFill>
                <a:latin typeface="Lato" panose="020F0502020204030203" pitchFamily="34" charset="0"/>
                <a:ea typeface="Lato" panose="020F0502020204030203" pitchFamily="34" charset="0"/>
                <a:cs typeface="Lato" panose="020F0502020204030203" pitchFamily="34" charset="0"/>
              </a:defRPr>
            </a:lvl4pPr>
            <a:lvl5pPr marL="2057400" indent="-228600" algn="l" defTabSz="457200" rtl="0" eaLnBrk="1" latinLnBrk="0" hangingPunct="1">
              <a:spcBef>
                <a:spcPct val="20000"/>
              </a:spcBef>
              <a:buFont typeface="Arial"/>
              <a:buChar char="»"/>
              <a:defRPr sz="2000" b="0" i="0" kern="1200">
                <a:solidFill>
                  <a:srgbClr val="FFFFFF"/>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6600" dirty="0">
                <a:latin typeface="Lato Light" panose="020F0502020204030203" pitchFamily="34" charset="0"/>
                <a:ea typeface="Lato Light" panose="020F0502020204030203" pitchFamily="34" charset="0"/>
                <a:cs typeface="Lato Light" panose="020F0502020204030203" pitchFamily="34" charset="0"/>
              </a:rPr>
              <a:t>{</a:t>
            </a:r>
          </a:p>
        </p:txBody>
      </p:sp>
      <p:sp>
        <p:nvSpPr>
          <p:cNvPr id="14" name="Content Placeholder 6">
            <a:extLst>
              <a:ext uri="{FF2B5EF4-FFF2-40B4-BE49-F238E27FC236}">
                <a16:creationId xmlns:a16="http://schemas.microsoft.com/office/drawing/2014/main" id="{386D7F3D-CA4E-BB46-941C-DEC87AE4221E}"/>
              </a:ext>
            </a:extLst>
          </p:cNvPr>
          <p:cNvSpPr txBox="1">
            <a:spLocks/>
          </p:cNvSpPr>
          <p:nvPr/>
        </p:nvSpPr>
        <p:spPr>
          <a:xfrm>
            <a:off x="6279774" y="3334640"/>
            <a:ext cx="636495" cy="1264161"/>
          </a:xfrm>
          <a:prstGeom prst="rect">
            <a:avLst/>
          </a:prstGeom>
        </p:spPr>
        <p:txBody>
          <a:bodyPr anchor="ctr"/>
          <a:lstStyle>
            <a:lvl1pPr marL="342900" indent="-342900" algn="l" defTabSz="457200" rtl="0" eaLnBrk="1" latinLnBrk="0" hangingPunct="1">
              <a:spcBef>
                <a:spcPct val="20000"/>
              </a:spcBef>
              <a:buFont typeface="Arial"/>
              <a:buChar char="•"/>
              <a:defRPr sz="3200" b="0" i="0" kern="1200">
                <a:solidFill>
                  <a:srgbClr val="FFFFFF"/>
                </a:solidFill>
                <a:latin typeface="Lato" panose="020F0502020204030203" pitchFamily="34" charset="0"/>
                <a:ea typeface="Lato" panose="020F0502020204030203" pitchFamily="34" charset="0"/>
                <a:cs typeface="Lato" panose="020F0502020204030203" pitchFamily="34" charset="0"/>
              </a:defRPr>
            </a:lvl1pPr>
            <a:lvl2pPr marL="742950" indent="-285750" algn="l" defTabSz="457200" rtl="0" eaLnBrk="1" latinLnBrk="0" hangingPunct="1">
              <a:spcBef>
                <a:spcPct val="20000"/>
              </a:spcBef>
              <a:buFont typeface="Arial"/>
              <a:buChar char="–"/>
              <a:defRPr sz="2800" b="0" i="0" kern="1200">
                <a:solidFill>
                  <a:srgbClr val="FFFFFF"/>
                </a:solidFill>
                <a:latin typeface="Lato" panose="020F0502020204030203" pitchFamily="34" charset="0"/>
                <a:ea typeface="Lato" panose="020F0502020204030203" pitchFamily="34" charset="0"/>
                <a:cs typeface="Lato" panose="020F0502020204030203" pitchFamily="34" charset="0"/>
              </a:defRPr>
            </a:lvl2pPr>
            <a:lvl3pPr marL="1143000" indent="-228600" algn="l" defTabSz="457200" rtl="0" eaLnBrk="1" latinLnBrk="0" hangingPunct="1">
              <a:spcBef>
                <a:spcPct val="20000"/>
              </a:spcBef>
              <a:buFont typeface="Arial"/>
              <a:buChar char="•"/>
              <a:defRPr sz="2400" b="0" i="0" kern="1200">
                <a:solidFill>
                  <a:srgbClr val="FFFFFF"/>
                </a:solidFill>
                <a:latin typeface="Lato" panose="020F0502020204030203" pitchFamily="34" charset="0"/>
                <a:ea typeface="Lato" panose="020F0502020204030203" pitchFamily="34" charset="0"/>
                <a:cs typeface="Lato" panose="020F0502020204030203" pitchFamily="34" charset="0"/>
              </a:defRPr>
            </a:lvl3pPr>
            <a:lvl4pPr marL="1600200" indent="-228600" algn="l" defTabSz="457200" rtl="0" eaLnBrk="1" latinLnBrk="0" hangingPunct="1">
              <a:spcBef>
                <a:spcPct val="20000"/>
              </a:spcBef>
              <a:buFont typeface="Arial"/>
              <a:buChar char="–"/>
              <a:defRPr sz="2000" b="0" i="0" kern="1200">
                <a:solidFill>
                  <a:srgbClr val="FFFFFF"/>
                </a:solidFill>
                <a:latin typeface="Lato" panose="020F0502020204030203" pitchFamily="34" charset="0"/>
                <a:ea typeface="Lato" panose="020F0502020204030203" pitchFamily="34" charset="0"/>
                <a:cs typeface="Lato" panose="020F0502020204030203" pitchFamily="34" charset="0"/>
              </a:defRPr>
            </a:lvl4pPr>
            <a:lvl5pPr marL="2057400" indent="-228600" algn="l" defTabSz="457200" rtl="0" eaLnBrk="1" latinLnBrk="0" hangingPunct="1">
              <a:spcBef>
                <a:spcPct val="20000"/>
              </a:spcBef>
              <a:buFont typeface="Arial"/>
              <a:buChar char="»"/>
              <a:defRPr sz="2000" b="0" i="0" kern="1200">
                <a:solidFill>
                  <a:srgbClr val="FFFFFF"/>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6600" dirty="0">
                <a:latin typeface="Lato Light" panose="020F0502020204030203" pitchFamily="34" charset="0"/>
                <a:ea typeface="Lato Light" panose="020F0502020204030203" pitchFamily="34" charset="0"/>
                <a:cs typeface="Lato Light" panose="020F0502020204030203" pitchFamily="34" charset="0"/>
              </a:rPr>
              <a:t>}</a:t>
            </a:r>
          </a:p>
        </p:txBody>
      </p:sp>
      <p:sp>
        <p:nvSpPr>
          <p:cNvPr id="15" name="Content Placeholder 6">
            <a:extLst>
              <a:ext uri="{FF2B5EF4-FFF2-40B4-BE49-F238E27FC236}">
                <a16:creationId xmlns:a16="http://schemas.microsoft.com/office/drawing/2014/main" id="{76AFEE89-61AF-E64F-8DAF-C30DA0B55CEB}"/>
              </a:ext>
            </a:extLst>
          </p:cNvPr>
          <p:cNvSpPr txBox="1">
            <a:spLocks/>
          </p:cNvSpPr>
          <p:nvPr/>
        </p:nvSpPr>
        <p:spPr>
          <a:xfrm>
            <a:off x="6916269" y="3660108"/>
            <a:ext cx="1918446" cy="707853"/>
          </a:xfrm>
          <a:prstGeom prst="rect">
            <a:avLst/>
          </a:prstGeom>
        </p:spPr>
        <p:txBody>
          <a:bodyPr/>
          <a:lstStyle>
            <a:lvl1pPr marL="342900" indent="-342900" algn="l" defTabSz="457200" rtl="0" eaLnBrk="1" latinLnBrk="0" hangingPunct="1">
              <a:spcBef>
                <a:spcPct val="20000"/>
              </a:spcBef>
              <a:buFont typeface="Arial"/>
              <a:buChar char="•"/>
              <a:defRPr sz="3200" b="0" i="0" kern="1200">
                <a:solidFill>
                  <a:srgbClr val="FFFFFF"/>
                </a:solidFill>
                <a:latin typeface="Lato" panose="020F0502020204030203" pitchFamily="34" charset="0"/>
                <a:ea typeface="Lato" panose="020F0502020204030203" pitchFamily="34" charset="0"/>
                <a:cs typeface="Lato" panose="020F0502020204030203" pitchFamily="34" charset="0"/>
              </a:defRPr>
            </a:lvl1pPr>
            <a:lvl2pPr marL="742950" indent="-285750" algn="l" defTabSz="457200" rtl="0" eaLnBrk="1" latinLnBrk="0" hangingPunct="1">
              <a:spcBef>
                <a:spcPct val="20000"/>
              </a:spcBef>
              <a:buFont typeface="Arial"/>
              <a:buChar char="–"/>
              <a:defRPr sz="2800" b="0" i="0" kern="1200">
                <a:solidFill>
                  <a:srgbClr val="FFFFFF"/>
                </a:solidFill>
                <a:latin typeface="Lato" panose="020F0502020204030203" pitchFamily="34" charset="0"/>
                <a:ea typeface="Lato" panose="020F0502020204030203" pitchFamily="34" charset="0"/>
                <a:cs typeface="Lato" panose="020F0502020204030203" pitchFamily="34" charset="0"/>
              </a:defRPr>
            </a:lvl2pPr>
            <a:lvl3pPr marL="1143000" indent="-228600" algn="l" defTabSz="457200" rtl="0" eaLnBrk="1" latinLnBrk="0" hangingPunct="1">
              <a:spcBef>
                <a:spcPct val="20000"/>
              </a:spcBef>
              <a:buFont typeface="Arial"/>
              <a:buChar char="•"/>
              <a:defRPr sz="2400" b="0" i="0" kern="1200">
                <a:solidFill>
                  <a:srgbClr val="FFFFFF"/>
                </a:solidFill>
                <a:latin typeface="Lato" panose="020F0502020204030203" pitchFamily="34" charset="0"/>
                <a:ea typeface="Lato" panose="020F0502020204030203" pitchFamily="34" charset="0"/>
                <a:cs typeface="Lato" panose="020F0502020204030203" pitchFamily="34" charset="0"/>
              </a:defRPr>
            </a:lvl3pPr>
            <a:lvl4pPr marL="1600200" indent="-228600" algn="l" defTabSz="457200" rtl="0" eaLnBrk="1" latinLnBrk="0" hangingPunct="1">
              <a:spcBef>
                <a:spcPct val="20000"/>
              </a:spcBef>
              <a:buFont typeface="Arial"/>
              <a:buChar char="–"/>
              <a:defRPr sz="2000" b="0" i="0" kern="1200">
                <a:solidFill>
                  <a:srgbClr val="FFFFFF"/>
                </a:solidFill>
                <a:latin typeface="Lato" panose="020F0502020204030203" pitchFamily="34" charset="0"/>
                <a:ea typeface="Lato" panose="020F0502020204030203" pitchFamily="34" charset="0"/>
                <a:cs typeface="Lato" panose="020F0502020204030203" pitchFamily="34" charset="0"/>
              </a:defRPr>
            </a:lvl4pPr>
            <a:lvl5pPr marL="2057400" indent="-228600" algn="l" defTabSz="457200" rtl="0" eaLnBrk="1" latinLnBrk="0" hangingPunct="1">
              <a:spcBef>
                <a:spcPct val="20000"/>
              </a:spcBef>
              <a:buFont typeface="Arial"/>
              <a:buChar char="»"/>
              <a:defRPr sz="2000" b="0" i="0" kern="1200">
                <a:solidFill>
                  <a:srgbClr val="FFFFFF"/>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a:t>salvation</a:t>
            </a:r>
          </a:p>
        </p:txBody>
      </p:sp>
      <p:sp>
        <p:nvSpPr>
          <p:cNvPr id="16" name="Content Placeholder 6">
            <a:extLst>
              <a:ext uri="{FF2B5EF4-FFF2-40B4-BE49-F238E27FC236}">
                <a16:creationId xmlns:a16="http://schemas.microsoft.com/office/drawing/2014/main" id="{4DBAAA34-250C-8F4E-951B-6965D20BC79D}"/>
              </a:ext>
            </a:extLst>
          </p:cNvPr>
          <p:cNvSpPr txBox="1">
            <a:spLocks/>
          </p:cNvSpPr>
          <p:nvPr/>
        </p:nvSpPr>
        <p:spPr>
          <a:xfrm>
            <a:off x="4296337" y="3064577"/>
            <a:ext cx="2147048" cy="1804285"/>
          </a:xfrm>
          <a:prstGeom prst="rect">
            <a:avLst/>
          </a:prstGeom>
        </p:spPr>
        <p:txBody>
          <a:bodyPr anchor="ctr"/>
          <a:lstStyle>
            <a:lvl1pPr marL="342900" indent="-342900" algn="l" defTabSz="457200" rtl="0" eaLnBrk="1" latinLnBrk="0" hangingPunct="1">
              <a:spcBef>
                <a:spcPct val="20000"/>
              </a:spcBef>
              <a:buFont typeface="Arial"/>
              <a:buChar char="•"/>
              <a:defRPr sz="3200" b="0" i="0" kern="1200">
                <a:solidFill>
                  <a:srgbClr val="FFFFFF"/>
                </a:solidFill>
                <a:latin typeface="Lato" panose="020F0502020204030203" pitchFamily="34" charset="0"/>
                <a:ea typeface="Lato" panose="020F0502020204030203" pitchFamily="34" charset="0"/>
                <a:cs typeface="Lato" panose="020F0502020204030203" pitchFamily="34" charset="0"/>
              </a:defRPr>
            </a:lvl1pPr>
            <a:lvl2pPr marL="742950" indent="-285750" algn="l" defTabSz="457200" rtl="0" eaLnBrk="1" latinLnBrk="0" hangingPunct="1">
              <a:spcBef>
                <a:spcPct val="20000"/>
              </a:spcBef>
              <a:buFont typeface="Arial"/>
              <a:buChar char="–"/>
              <a:defRPr sz="2800" b="0" i="0" kern="1200">
                <a:solidFill>
                  <a:srgbClr val="FFFFFF"/>
                </a:solidFill>
                <a:latin typeface="Lato" panose="020F0502020204030203" pitchFamily="34" charset="0"/>
                <a:ea typeface="Lato" panose="020F0502020204030203" pitchFamily="34" charset="0"/>
                <a:cs typeface="Lato" panose="020F0502020204030203" pitchFamily="34" charset="0"/>
              </a:defRPr>
            </a:lvl2pPr>
            <a:lvl3pPr marL="1143000" indent="-228600" algn="l" defTabSz="457200" rtl="0" eaLnBrk="1" latinLnBrk="0" hangingPunct="1">
              <a:spcBef>
                <a:spcPct val="20000"/>
              </a:spcBef>
              <a:buFont typeface="Arial"/>
              <a:buChar char="•"/>
              <a:defRPr sz="2400" b="0" i="0" kern="1200">
                <a:solidFill>
                  <a:srgbClr val="FFFFFF"/>
                </a:solidFill>
                <a:latin typeface="Lato" panose="020F0502020204030203" pitchFamily="34" charset="0"/>
                <a:ea typeface="Lato" panose="020F0502020204030203" pitchFamily="34" charset="0"/>
                <a:cs typeface="Lato" panose="020F0502020204030203" pitchFamily="34" charset="0"/>
              </a:defRPr>
            </a:lvl3pPr>
            <a:lvl4pPr marL="1600200" indent="-228600" algn="l" defTabSz="457200" rtl="0" eaLnBrk="1" latinLnBrk="0" hangingPunct="1">
              <a:spcBef>
                <a:spcPct val="20000"/>
              </a:spcBef>
              <a:buFont typeface="Arial"/>
              <a:buChar char="–"/>
              <a:defRPr sz="2000" b="0" i="0" kern="1200">
                <a:solidFill>
                  <a:srgbClr val="FFFFFF"/>
                </a:solidFill>
                <a:latin typeface="Lato" panose="020F0502020204030203" pitchFamily="34" charset="0"/>
                <a:ea typeface="Lato" panose="020F0502020204030203" pitchFamily="34" charset="0"/>
                <a:cs typeface="Lato" panose="020F0502020204030203" pitchFamily="34" charset="0"/>
              </a:defRPr>
            </a:lvl4pPr>
            <a:lvl5pPr marL="2057400" indent="-228600" algn="l" defTabSz="457200" rtl="0" eaLnBrk="1" latinLnBrk="0" hangingPunct="1">
              <a:spcBef>
                <a:spcPct val="20000"/>
              </a:spcBef>
              <a:buFont typeface="Arial"/>
              <a:buChar char="»"/>
              <a:defRPr sz="2000" b="0" i="0" kern="1200">
                <a:solidFill>
                  <a:srgbClr val="FFFFFF"/>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800" dirty="0"/>
              <a:t>restoration</a:t>
            </a:r>
          </a:p>
        </p:txBody>
      </p:sp>
    </p:spTree>
    <p:extLst>
      <p:ext uri="{BB962C8B-B14F-4D97-AF65-F5344CB8AC3E}">
        <p14:creationId xmlns:p14="http://schemas.microsoft.com/office/powerpoint/2010/main" val="2102691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C2F7B-78D4-D349-BE91-DF8D4879C020}"/>
              </a:ext>
            </a:extLst>
          </p:cNvPr>
          <p:cNvSpPr>
            <a:spLocks noGrp="1"/>
          </p:cNvSpPr>
          <p:nvPr>
            <p:ph type="title"/>
          </p:nvPr>
        </p:nvSpPr>
        <p:spPr/>
        <p:txBody>
          <a:bodyPr/>
          <a:lstStyle/>
          <a:p>
            <a:r>
              <a:rPr lang="en-US" dirty="0"/>
              <a:t>Begin your rehabilitation today…</a:t>
            </a:r>
          </a:p>
        </p:txBody>
      </p:sp>
    </p:spTree>
    <p:extLst>
      <p:ext uri="{BB962C8B-B14F-4D97-AF65-F5344CB8AC3E}">
        <p14:creationId xmlns:p14="http://schemas.microsoft.com/office/powerpoint/2010/main" val="3454105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BF029-8AE6-4E4A-8FB1-1BDEC4A30611}"/>
              </a:ext>
            </a:extLst>
          </p:cNvPr>
          <p:cNvSpPr>
            <a:spLocks noGrp="1"/>
          </p:cNvSpPr>
          <p:nvPr>
            <p:ph type="title"/>
          </p:nvPr>
        </p:nvSpPr>
        <p:spPr>
          <a:xfrm>
            <a:off x="1749286" y="0"/>
            <a:ext cx="7006689" cy="5143500"/>
          </a:xfrm>
        </p:spPr>
        <p:txBody>
          <a:bodyPr>
            <a:normAutofit/>
          </a:bodyPr>
          <a:lstStyle/>
          <a:p>
            <a:r>
              <a:rPr lang="en-US" sz="6600" dirty="0">
                <a:latin typeface="Lato Black" panose="020F0502020204030203" pitchFamily="34" charset="0"/>
                <a:ea typeface="Lato Black" panose="020F0502020204030203" pitchFamily="34" charset="0"/>
                <a:cs typeface="Lato Black" panose="020F0502020204030203" pitchFamily="34" charset="0"/>
              </a:rPr>
              <a:t>David’s Sin </a:t>
            </a:r>
            <a:r>
              <a:rPr lang="en-US" sz="4400" dirty="0">
                <a:latin typeface="Lato Black" panose="020F0502020204030203" pitchFamily="34" charset="0"/>
                <a:ea typeface="Lato Black" panose="020F0502020204030203" pitchFamily="34" charset="0"/>
                <a:cs typeface="Lato Black" panose="020F0502020204030203" pitchFamily="34" charset="0"/>
              </a:rPr>
              <a:t>and</a:t>
            </a:r>
            <a:r>
              <a:rPr lang="en-US" sz="6600" dirty="0">
                <a:latin typeface="Lato Black" panose="020F0502020204030203" pitchFamily="34" charset="0"/>
                <a:ea typeface="Lato Black" panose="020F0502020204030203" pitchFamily="34" charset="0"/>
                <a:cs typeface="Lato Black" panose="020F0502020204030203" pitchFamily="34" charset="0"/>
              </a:rPr>
              <a:t> Rehabilitation</a:t>
            </a:r>
            <a:br>
              <a:rPr lang="en-US" dirty="0"/>
            </a:br>
            <a:br>
              <a:rPr lang="en-US" sz="3200" dirty="0"/>
            </a:br>
            <a:r>
              <a:rPr lang="en-US" sz="4400" b="0" dirty="0"/>
              <a:t>I Chronicles 21:1-30</a:t>
            </a:r>
            <a:endParaRPr lang="en-US" b="0" dirty="0">
              <a:latin typeface="Lato Black" panose="020F0502020204030203" pitchFamily="34" charset="0"/>
              <a:ea typeface="Lato Black" panose="020F0502020204030203" pitchFamily="34" charset="0"/>
              <a:cs typeface="Lato Black" panose="020F0502020204030203" pitchFamily="34" charset="0"/>
            </a:endParaRPr>
          </a:p>
        </p:txBody>
      </p:sp>
      <p:cxnSp>
        <p:nvCxnSpPr>
          <p:cNvPr id="4" name="Straight Connector 3">
            <a:extLst>
              <a:ext uri="{FF2B5EF4-FFF2-40B4-BE49-F238E27FC236}">
                <a16:creationId xmlns:a16="http://schemas.microsoft.com/office/drawing/2014/main" id="{0BAFAB9D-2902-414D-81E9-8F222446A9A4}"/>
              </a:ext>
            </a:extLst>
          </p:cNvPr>
          <p:cNvCxnSpPr/>
          <p:nvPr/>
        </p:nvCxnSpPr>
        <p:spPr>
          <a:xfrm>
            <a:off x="1518699" y="3204375"/>
            <a:ext cx="6313335" cy="0"/>
          </a:xfrm>
          <a:prstGeom prst="line">
            <a:avLst/>
          </a:prstGeom>
          <a:ln w="7620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02872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589826A-7E75-7443-BC0E-9BAF6E91280F}"/>
              </a:ext>
            </a:extLst>
          </p:cNvPr>
          <p:cNvSpPr>
            <a:spLocks noGrp="1"/>
          </p:cNvSpPr>
          <p:nvPr>
            <p:ph type="body" idx="1"/>
          </p:nvPr>
        </p:nvSpPr>
        <p:spPr/>
        <p:txBody>
          <a:bodyPr>
            <a:normAutofit/>
          </a:bodyPr>
          <a:lstStyle/>
          <a:p>
            <a:r>
              <a:rPr lang="en-US" sz="2800" baseline="30000" dirty="0"/>
              <a:t>1</a:t>
            </a:r>
            <a:r>
              <a:rPr lang="en-US" sz="2800" dirty="0"/>
              <a:t> Now after this it came about that David defeated the Philistines and subdued them and took Gath and its towns from the hand of the Philistines. </a:t>
            </a:r>
            <a:r>
              <a:rPr lang="en-US" sz="2800" baseline="30000" dirty="0"/>
              <a:t>2</a:t>
            </a:r>
            <a:r>
              <a:rPr lang="en-US" sz="2800" dirty="0"/>
              <a:t> He defeated Moab, and the Moabites became servants to David, bringing tribute. </a:t>
            </a:r>
            <a:r>
              <a:rPr lang="en-US" sz="2800" baseline="30000" dirty="0"/>
              <a:t>3</a:t>
            </a:r>
            <a:r>
              <a:rPr lang="en-US" sz="2800" dirty="0"/>
              <a:t> David also defeated </a:t>
            </a:r>
            <a:r>
              <a:rPr lang="en-US" sz="2800" dirty="0" err="1"/>
              <a:t>Hadadezer</a:t>
            </a:r>
            <a:r>
              <a:rPr lang="en-US" sz="2800" dirty="0"/>
              <a:t> king of </a:t>
            </a:r>
            <a:r>
              <a:rPr lang="en-US" sz="2800" dirty="0" err="1"/>
              <a:t>Zobah</a:t>
            </a:r>
            <a:r>
              <a:rPr lang="en-US" sz="2800" dirty="0"/>
              <a:t> as far as Hamath, as he went to establish his rule to the Euphrates River.</a:t>
            </a:r>
          </a:p>
        </p:txBody>
      </p:sp>
      <p:sp>
        <p:nvSpPr>
          <p:cNvPr id="3" name="Content Placeholder 2">
            <a:extLst>
              <a:ext uri="{FF2B5EF4-FFF2-40B4-BE49-F238E27FC236}">
                <a16:creationId xmlns:a16="http://schemas.microsoft.com/office/drawing/2014/main" id="{21D7D4A0-C3CD-EF41-B72F-C9C59C2F0409}"/>
              </a:ext>
            </a:extLst>
          </p:cNvPr>
          <p:cNvSpPr>
            <a:spLocks noGrp="1"/>
          </p:cNvSpPr>
          <p:nvPr>
            <p:ph sz="quarter" idx="10"/>
          </p:nvPr>
        </p:nvSpPr>
        <p:spPr/>
        <p:txBody>
          <a:bodyPr/>
          <a:lstStyle/>
          <a:p>
            <a:r>
              <a:rPr lang="en-US" dirty="0"/>
              <a:t>- I Chronicles 18:1-3</a:t>
            </a:r>
          </a:p>
        </p:txBody>
      </p:sp>
    </p:spTree>
    <p:extLst>
      <p:ext uri="{BB962C8B-B14F-4D97-AF65-F5344CB8AC3E}">
        <p14:creationId xmlns:p14="http://schemas.microsoft.com/office/powerpoint/2010/main" val="169551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589826A-7E75-7443-BC0E-9BAF6E91280F}"/>
              </a:ext>
            </a:extLst>
          </p:cNvPr>
          <p:cNvSpPr>
            <a:spLocks noGrp="1"/>
          </p:cNvSpPr>
          <p:nvPr>
            <p:ph type="body" idx="1"/>
          </p:nvPr>
        </p:nvSpPr>
        <p:spPr/>
        <p:txBody>
          <a:bodyPr>
            <a:normAutofit/>
          </a:bodyPr>
          <a:lstStyle/>
          <a:p>
            <a:r>
              <a:rPr lang="en-US" sz="3200" baseline="30000" dirty="0"/>
              <a:t>14</a:t>
            </a:r>
            <a:r>
              <a:rPr lang="en-US" sz="3200" dirty="0"/>
              <a:t> So David reigned over all Israel; and he administered justice and righteousness for all his people. </a:t>
            </a:r>
            <a:r>
              <a:rPr lang="en-US" sz="3200" baseline="30000" dirty="0"/>
              <a:t>15</a:t>
            </a:r>
            <a:r>
              <a:rPr lang="en-US" sz="3200" dirty="0"/>
              <a:t> Joab the son of </a:t>
            </a:r>
            <a:r>
              <a:rPr lang="en-US" sz="3200" dirty="0" err="1"/>
              <a:t>Zeruiah</a:t>
            </a:r>
            <a:r>
              <a:rPr lang="en-US" sz="3200" dirty="0"/>
              <a:t> was over the army, and Jehoshaphat the son of </a:t>
            </a:r>
            <a:r>
              <a:rPr lang="en-US" sz="3200" dirty="0" err="1"/>
              <a:t>Ahilud</a:t>
            </a:r>
            <a:r>
              <a:rPr lang="en-US" sz="3200" dirty="0"/>
              <a:t> was recorder;</a:t>
            </a:r>
          </a:p>
        </p:txBody>
      </p:sp>
      <p:sp>
        <p:nvSpPr>
          <p:cNvPr id="3" name="Content Placeholder 2">
            <a:extLst>
              <a:ext uri="{FF2B5EF4-FFF2-40B4-BE49-F238E27FC236}">
                <a16:creationId xmlns:a16="http://schemas.microsoft.com/office/drawing/2014/main" id="{21D7D4A0-C3CD-EF41-B72F-C9C59C2F0409}"/>
              </a:ext>
            </a:extLst>
          </p:cNvPr>
          <p:cNvSpPr>
            <a:spLocks noGrp="1"/>
          </p:cNvSpPr>
          <p:nvPr>
            <p:ph sz="quarter" idx="10"/>
          </p:nvPr>
        </p:nvSpPr>
        <p:spPr/>
        <p:txBody>
          <a:bodyPr/>
          <a:lstStyle/>
          <a:p>
            <a:r>
              <a:rPr lang="en-US" dirty="0"/>
              <a:t>- I Chronicles 18:14-15</a:t>
            </a:r>
          </a:p>
        </p:txBody>
      </p:sp>
    </p:spTree>
    <p:extLst>
      <p:ext uri="{BB962C8B-B14F-4D97-AF65-F5344CB8AC3E}">
        <p14:creationId xmlns:p14="http://schemas.microsoft.com/office/powerpoint/2010/main" val="2706583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589826A-7E75-7443-BC0E-9BAF6E91280F}"/>
              </a:ext>
            </a:extLst>
          </p:cNvPr>
          <p:cNvSpPr>
            <a:spLocks noGrp="1"/>
          </p:cNvSpPr>
          <p:nvPr>
            <p:ph type="body" idx="1"/>
          </p:nvPr>
        </p:nvSpPr>
        <p:spPr>
          <a:xfrm>
            <a:off x="685800" y="347619"/>
            <a:ext cx="7525871" cy="3693156"/>
          </a:xfrm>
        </p:spPr>
        <p:txBody>
          <a:bodyPr>
            <a:normAutofit/>
          </a:bodyPr>
          <a:lstStyle/>
          <a:p>
            <a:r>
              <a:rPr lang="en-US" sz="3200" baseline="30000" dirty="0"/>
              <a:t>16</a:t>
            </a:r>
            <a:r>
              <a:rPr lang="en-US" sz="3200" dirty="0"/>
              <a:t> and Zadok the son of </a:t>
            </a:r>
            <a:r>
              <a:rPr lang="en-US" sz="3200" dirty="0" err="1"/>
              <a:t>Ahitub</a:t>
            </a:r>
            <a:r>
              <a:rPr lang="en-US" sz="3200" dirty="0"/>
              <a:t> and Abimelech the son of </a:t>
            </a:r>
            <a:r>
              <a:rPr lang="en-US" sz="3200" dirty="0" err="1"/>
              <a:t>Abiathar</a:t>
            </a:r>
            <a:r>
              <a:rPr lang="en-US" sz="3200" dirty="0"/>
              <a:t> were priests, and </a:t>
            </a:r>
            <a:r>
              <a:rPr lang="en-US" sz="3200" dirty="0" err="1"/>
              <a:t>Shavsha</a:t>
            </a:r>
            <a:r>
              <a:rPr lang="en-US" sz="3200" dirty="0"/>
              <a:t> was secretary; </a:t>
            </a:r>
            <a:br>
              <a:rPr lang="en-US" sz="3200" dirty="0"/>
            </a:br>
            <a:r>
              <a:rPr lang="en-US" sz="3200" baseline="30000" dirty="0"/>
              <a:t>17</a:t>
            </a:r>
            <a:r>
              <a:rPr lang="en-US" sz="3200" dirty="0"/>
              <a:t> and </a:t>
            </a:r>
            <a:r>
              <a:rPr lang="en-US" sz="3200" dirty="0" err="1"/>
              <a:t>Benaiah</a:t>
            </a:r>
            <a:r>
              <a:rPr lang="en-US" sz="3200" dirty="0"/>
              <a:t> the son of Jehoiada was over the </a:t>
            </a:r>
            <a:r>
              <a:rPr lang="en-US" sz="3200" dirty="0" err="1"/>
              <a:t>Cherethites</a:t>
            </a:r>
            <a:r>
              <a:rPr lang="en-US" sz="3200" dirty="0"/>
              <a:t> and the </a:t>
            </a:r>
            <a:r>
              <a:rPr lang="en-US" sz="3200" dirty="0" err="1"/>
              <a:t>Pelethites</a:t>
            </a:r>
            <a:r>
              <a:rPr lang="en-US" sz="3200" dirty="0"/>
              <a:t>, and the sons of David were chiefs at the king’s side.</a:t>
            </a:r>
          </a:p>
        </p:txBody>
      </p:sp>
      <p:sp>
        <p:nvSpPr>
          <p:cNvPr id="3" name="Content Placeholder 2">
            <a:extLst>
              <a:ext uri="{FF2B5EF4-FFF2-40B4-BE49-F238E27FC236}">
                <a16:creationId xmlns:a16="http://schemas.microsoft.com/office/drawing/2014/main" id="{21D7D4A0-C3CD-EF41-B72F-C9C59C2F0409}"/>
              </a:ext>
            </a:extLst>
          </p:cNvPr>
          <p:cNvSpPr>
            <a:spLocks noGrp="1"/>
          </p:cNvSpPr>
          <p:nvPr>
            <p:ph sz="quarter" idx="10"/>
          </p:nvPr>
        </p:nvSpPr>
        <p:spPr/>
        <p:txBody>
          <a:bodyPr/>
          <a:lstStyle/>
          <a:p>
            <a:r>
              <a:rPr lang="en-US" dirty="0"/>
              <a:t>- I Chronicles 18:16-17</a:t>
            </a:r>
          </a:p>
        </p:txBody>
      </p:sp>
    </p:spTree>
    <p:extLst>
      <p:ext uri="{BB962C8B-B14F-4D97-AF65-F5344CB8AC3E}">
        <p14:creationId xmlns:p14="http://schemas.microsoft.com/office/powerpoint/2010/main" val="3594372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589826A-7E75-7443-BC0E-9BAF6E91280F}"/>
              </a:ext>
            </a:extLst>
          </p:cNvPr>
          <p:cNvSpPr>
            <a:spLocks noGrp="1"/>
          </p:cNvSpPr>
          <p:nvPr>
            <p:ph type="body" idx="1"/>
          </p:nvPr>
        </p:nvSpPr>
        <p:spPr/>
        <p:txBody>
          <a:bodyPr>
            <a:normAutofit/>
          </a:bodyPr>
          <a:lstStyle/>
          <a:p>
            <a:r>
              <a:rPr lang="en-US" sz="3200" baseline="30000" dirty="0"/>
              <a:t>1</a:t>
            </a:r>
            <a:r>
              <a:rPr lang="en-US" sz="3200" dirty="0"/>
              <a:t> Then Satan stood up against Israel and moved David to number Israel. </a:t>
            </a:r>
            <a:r>
              <a:rPr lang="en-US" sz="3200" baseline="30000" dirty="0"/>
              <a:t>2</a:t>
            </a:r>
            <a:r>
              <a:rPr lang="en-US" sz="3200" dirty="0"/>
              <a:t> So David said to Joab and to the princes of the people, “Go, number Israel from Beersheba even to Dan, and bring me word that I may know their number.”</a:t>
            </a:r>
          </a:p>
        </p:txBody>
      </p:sp>
      <p:sp>
        <p:nvSpPr>
          <p:cNvPr id="3" name="Content Placeholder 2">
            <a:extLst>
              <a:ext uri="{FF2B5EF4-FFF2-40B4-BE49-F238E27FC236}">
                <a16:creationId xmlns:a16="http://schemas.microsoft.com/office/drawing/2014/main" id="{21D7D4A0-C3CD-EF41-B72F-C9C59C2F0409}"/>
              </a:ext>
            </a:extLst>
          </p:cNvPr>
          <p:cNvSpPr>
            <a:spLocks noGrp="1"/>
          </p:cNvSpPr>
          <p:nvPr>
            <p:ph sz="quarter" idx="10"/>
          </p:nvPr>
        </p:nvSpPr>
        <p:spPr/>
        <p:txBody>
          <a:bodyPr/>
          <a:lstStyle/>
          <a:p>
            <a:r>
              <a:rPr lang="en-US" dirty="0"/>
              <a:t>- I Chronicles 21:1-2</a:t>
            </a:r>
          </a:p>
        </p:txBody>
      </p:sp>
    </p:spTree>
    <p:extLst>
      <p:ext uri="{BB962C8B-B14F-4D97-AF65-F5344CB8AC3E}">
        <p14:creationId xmlns:p14="http://schemas.microsoft.com/office/powerpoint/2010/main" val="514768200"/>
      </p:ext>
    </p:extLst>
  </p:cSld>
  <p:clrMapOvr>
    <a:masterClrMapping/>
  </p:clrMapOvr>
</p:sld>
</file>

<file path=ppt/theme/theme1.xml><?xml version="1.0" encoding="utf-8"?>
<a:theme xmlns:a="http://schemas.openxmlformats.org/drawingml/2006/main" name="Office Theme">
  <a:themeElements>
    <a:clrScheme name="All White">
      <a:dk1>
        <a:srgbClr val="FFFFFF"/>
      </a:dk1>
      <a:lt1>
        <a:srgbClr val="FFFFFF"/>
      </a:lt1>
      <a:dk2>
        <a:srgbClr val="FFFFFF"/>
      </a:dk2>
      <a:lt2>
        <a:srgbClr val="F8F8F8"/>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76200"/>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251</TotalTime>
  <Words>1596</Words>
  <Application>Microsoft Macintosh PowerPoint</Application>
  <PresentationFormat>On-screen Show (16:9)</PresentationFormat>
  <Paragraphs>113</Paragraphs>
  <Slides>43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Arial</vt:lpstr>
      <vt:lpstr>Calibri</vt:lpstr>
      <vt:lpstr>Lato</vt:lpstr>
      <vt:lpstr>Lato Black</vt:lpstr>
      <vt:lpstr>Lato Heavy</vt:lpstr>
      <vt:lpstr>Lato Light</vt:lpstr>
      <vt:lpstr>Lato Medium</vt:lpstr>
      <vt:lpstr>Lato Regular</vt:lpstr>
      <vt:lpstr>Office Theme</vt:lpstr>
      <vt:lpstr>4 R's in Rehabilitation</vt:lpstr>
      <vt:lpstr>PowerPoint Presentation</vt:lpstr>
      <vt:lpstr>PowerPoint Presentation</vt:lpstr>
      <vt:lpstr>No Rehab =  No Restoration</vt:lpstr>
      <vt:lpstr>David’s Sin and Rehabilitation  I Chronicles 21:1-30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Census in Peacetime</vt:lpstr>
      <vt:lpstr>The Sin Number the nation  The Punishment Reduce the number</vt:lpstr>
      <vt:lpstr>David’s Rehabilitation</vt:lpstr>
      <vt:lpstr>David’s Rehabilitation</vt:lpstr>
      <vt:lpstr>PowerPoint Presentation</vt:lpstr>
      <vt:lpstr>PowerPoint Presentation</vt:lpstr>
      <vt:lpstr>A. David’s Repentance</vt:lpstr>
      <vt:lpstr>B. David’s Repentance</vt:lpstr>
      <vt:lpstr>David’s Rehabilitation</vt:lpstr>
      <vt:lpstr>PowerPoint Presentation</vt:lpstr>
      <vt:lpstr>PowerPoint Presentation</vt:lpstr>
      <vt:lpstr>PowerPoint Presentation</vt:lpstr>
      <vt:lpstr>A key moment in the rehabilitation process is when you desire to pay for your mistake – you want to make things right.</vt:lpstr>
      <vt:lpstr>David Learns 2 Lessons</vt:lpstr>
      <vt:lpstr>The importance of restitution in the rehabilitation from sin is that it opens our eyes to recognize that we do not have what is necessary to make a proper restitution to God for our sins – a perfect life!</vt:lpstr>
      <vt:lpstr>David’s Rehabilitation</vt:lpstr>
      <vt:lpstr>PowerPoint Presentation</vt:lpstr>
      <vt:lpstr>PowerPoint Presentation</vt:lpstr>
      <vt:lpstr>PowerPoint Presentation</vt:lpstr>
      <vt:lpstr>PowerPoint Presentation</vt:lpstr>
      <vt:lpstr>PowerPoint Presentation</vt:lpstr>
      <vt:lpstr>Questions</vt:lpstr>
      <vt:lpstr>Rehabilitation is not complete until the guilty one is at peace with God and nothing is left between them.</vt:lpstr>
      <vt:lpstr>Rehabilitation from Sin Requires:</vt:lpstr>
      <vt:lpstr>Rehabilitation from Sin Requires:</vt:lpstr>
      <vt:lpstr>Rehabilitation from Sin Requires:</vt:lpstr>
      <vt:lpstr>Rehabilitation from Sin Requires:</vt:lpstr>
      <vt:lpstr>PowerPoint Presentation</vt:lpstr>
      <vt:lpstr>God offers baptism as the way for sinners:</vt:lpstr>
      <vt:lpstr>Begin your rehabilitation today…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HalBook</dc:creator>
  <cp:lastModifiedBy>Hal Gatewood</cp:lastModifiedBy>
  <cp:revision>90</cp:revision>
  <dcterms:created xsi:type="dcterms:W3CDTF">2014-03-24T02:15:36Z</dcterms:created>
  <dcterms:modified xsi:type="dcterms:W3CDTF">2021-11-08T18:43:53Z</dcterms:modified>
</cp:coreProperties>
</file>